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handoutMasterIdLst>
    <p:handoutMasterId r:id="rId19"/>
  </p:handoutMasterIdLst>
  <p:sldIdLst>
    <p:sldId id="281" r:id="rId5"/>
    <p:sldId id="293" r:id="rId6"/>
    <p:sldId id="294" r:id="rId7"/>
    <p:sldId id="282" r:id="rId8"/>
    <p:sldId id="283" r:id="rId9"/>
    <p:sldId id="284" r:id="rId10"/>
    <p:sldId id="295" r:id="rId11"/>
    <p:sldId id="286" r:id="rId12"/>
    <p:sldId id="288" r:id="rId13"/>
    <p:sldId id="287" r:id="rId14"/>
    <p:sldId id="289" r:id="rId15"/>
    <p:sldId id="296" r:id="rId16"/>
    <p:sldId id="292" r:id="rId17"/>
  </p:sldIdLst>
  <p:sldSz cx="12098338" cy="6911975"/>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7">
          <p15:clr>
            <a:srgbClr val="A4A3A4"/>
          </p15:clr>
        </p15:guide>
        <p15:guide id="2" pos="320">
          <p15:clr>
            <a:srgbClr val="A4A3A4"/>
          </p15:clr>
        </p15:guide>
        <p15:guide id="3" pos="317">
          <p15:clr>
            <a:srgbClr val="A4A3A4"/>
          </p15:clr>
        </p15:guide>
        <p15:guide id="4" pos="381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ana Federley" initials="JF" lastIdx="4" clrIdx="0">
    <p:extLst>
      <p:ext uri="{19B8F6BF-5375-455C-9EA6-DF929625EA0E}">
        <p15:presenceInfo xmlns:p15="http://schemas.microsoft.com/office/powerpoint/2012/main" userId="S-1-5-21-2052111302-1417001333-725345543-3225" providerId="AD"/>
      </p:ext>
    </p:extLst>
  </p:cmAuthor>
  <p:cmAuthor id="2" name="Jaana Federley" initials="JF [2]" lastIdx="1" clrIdx="1">
    <p:extLst>
      <p:ext uri="{19B8F6BF-5375-455C-9EA6-DF929625EA0E}">
        <p15:presenceInfo xmlns:p15="http://schemas.microsoft.com/office/powerpoint/2012/main" userId="S::jaana.federley@motiva.fi::00d02d85-3964-40ad-a52a-998cf6d040a9" providerId="AD"/>
      </p:ext>
    </p:extLst>
  </p:cmAuthor>
  <p:cmAuthor id="3" name="Okariina Rauta" initials="OR" lastIdx="6" clrIdx="2">
    <p:extLst>
      <p:ext uri="{19B8F6BF-5375-455C-9EA6-DF929625EA0E}">
        <p15:presenceInfo xmlns:p15="http://schemas.microsoft.com/office/powerpoint/2012/main" userId="S::okariina.rauta@motiva.fi::8d6733a5-a9e8-497d-8dca-6964877b35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261E"/>
    <a:srgbClr val="0F7D83"/>
    <a:srgbClr val="8ECCCB"/>
    <a:srgbClr val="FDE1D6"/>
    <a:srgbClr val="FFFFFF"/>
    <a:srgbClr val="F8B182"/>
    <a:srgbClr val="FC725A"/>
    <a:srgbClr val="FC2F60"/>
    <a:srgbClr val="9F01FF"/>
    <a:srgbClr val="0EC5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744" y="108"/>
      </p:cViewPr>
      <p:guideLst>
        <p:guide orient="horz" pos="2177"/>
        <p:guide pos="320"/>
        <p:guide pos="317"/>
        <p:guide pos="381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Federley" userId="00d02d85-3964-40ad-a52a-998cf6d040a9" providerId="ADAL" clId="{BAA3C28A-B5C0-4846-B356-B327DAD80660}"/>
    <pc:docChg chg="custSel modSld modMainMaster">
      <pc:chgData name="Jaana Federley" userId="00d02d85-3964-40ad-a52a-998cf6d040a9" providerId="ADAL" clId="{BAA3C28A-B5C0-4846-B356-B327DAD80660}" dt="2021-01-20T10:33:40.821" v="110" actId="20577"/>
      <pc:docMkLst>
        <pc:docMk/>
      </pc:docMkLst>
      <pc:sldChg chg="modSp">
        <pc:chgData name="Jaana Federley" userId="00d02d85-3964-40ad-a52a-998cf6d040a9" providerId="ADAL" clId="{BAA3C28A-B5C0-4846-B356-B327DAD80660}" dt="2021-01-20T10:33:40.821" v="110" actId="20577"/>
        <pc:sldMkLst>
          <pc:docMk/>
          <pc:sldMk cId="2190910668" sldId="283"/>
        </pc:sldMkLst>
        <pc:spChg chg="mod">
          <ac:chgData name="Jaana Federley" userId="00d02d85-3964-40ad-a52a-998cf6d040a9" providerId="ADAL" clId="{BAA3C28A-B5C0-4846-B356-B327DAD80660}" dt="2021-01-20T10:33:40.821" v="110" actId="20577"/>
          <ac:spMkLst>
            <pc:docMk/>
            <pc:sldMk cId="2190910668" sldId="283"/>
            <ac:spMk id="3" creationId="{00000000-0000-0000-0000-000000000000}"/>
          </ac:spMkLst>
        </pc:spChg>
      </pc:sldChg>
      <pc:sldChg chg="modSp">
        <pc:chgData name="Jaana Federley" userId="00d02d85-3964-40ad-a52a-998cf6d040a9" providerId="ADAL" clId="{BAA3C28A-B5C0-4846-B356-B327DAD80660}" dt="2021-01-20T10:29:09.942" v="105" actId="14100"/>
        <pc:sldMkLst>
          <pc:docMk/>
          <pc:sldMk cId="524713439" sldId="294"/>
        </pc:sldMkLst>
        <pc:spChg chg="mod">
          <ac:chgData name="Jaana Federley" userId="00d02d85-3964-40ad-a52a-998cf6d040a9" providerId="ADAL" clId="{BAA3C28A-B5C0-4846-B356-B327DAD80660}" dt="2021-01-20T10:29:09.942" v="105" actId="14100"/>
          <ac:spMkLst>
            <pc:docMk/>
            <pc:sldMk cId="524713439" sldId="294"/>
            <ac:spMk id="13" creationId="{00000000-0000-0000-0000-000000000000}"/>
          </ac:spMkLst>
        </pc:spChg>
      </pc:sldChg>
      <pc:sldMasterChg chg="modSldLayout">
        <pc:chgData name="Jaana Federley" userId="00d02d85-3964-40ad-a52a-998cf6d040a9" providerId="ADAL" clId="{BAA3C28A-B5C0-4846-B356-B327DAD80660}" dt="2021-01-20T09:29:56.069" v="7" actId="478"/>
        <pc:sldMasterMkLst>
          <pc:docMk/>
          <pc:sldMasterMk cId="729942253" sldId="2147483648"/>
        </pc:sldMasterMkLst>
        <pc:sldLayoutChg chg="delSp">
          <pc:chgData name="Jaana Federley" userId="00d02d85-3964-40ad-a52a-998cf6d040a9" providerId="ADAL" clId="{BAA3C28A-B5C0-4846-B356-B327DAD80660}" dt="2021-01-20T09:29:34.230" v="1" actId="478"/>
          <pc:sldLayoutMkLst>
            <pc:docMk/>
            <pc:sldMasterMk cId="729942253" sldId="2147483648"/>
            <pc:sldLayoutMk cId="1906279579" sldId="2147483650"/>
          </pc:sldLayoutMkLst>
          <pc:spChg chg="del">
            <ac:chgData name="Jaana Federley" userId="00d02d85-3964-40ad-a52a-998cf6d040a9" providerId="ADAL" clId="{BAA3C28A-B5C0-4846-B356-B327DAD80660}" dt="2021-01-20T09:29:34.230" v="1" actId="478"/>
            <ac:spMkLst>
              <pc:docMk/>
              <pc:sldMasterMk cId="729942253" sldId="2147483648"/>
              <pc:sldLayoutMk cId="1906279579" sldId="2147483650"/>
              <ac:spMk id="5" creationId="{4DD113F6-BF5D-44FA-80C6-5B2A5C03E878}"/>
            </ac:spMkLst>
          </pc:spChg>
        </pc:sldLayoutChg>
        <pc:sldLayoutChg chg="delSp">
          <pc:chgData name="Jaana Federley" userId="00d02d85-3964-40ad-a52a-998cf6d040a9" providerId="ADAL" clId="{BAA3C28A-B5C0-4846-B356-B327DAD80660}" dt="2021-01-20T09:29:40.810" v="3" actId="478"/>
          <pc:sldLayoutMkLst>
            <pc:docMk/>
            <pc:sldMasterMk cId="729942253" sldId="2147483648"/>
            <pc:sldLayoutMk cId="3827693684" sldId="2147483652"/>
          </pc:sldLayoutMkLst>
          <pc:spChg chg="del">
            <ac:chgData name="Jaana Federley" userId="00d02d85-3964-40ad-a52a-998cf6d040a9" providerId="ADAL" clId="{BAA3C28A-B5C0-4846-B356-B327DAD80660}" dt="2021-01-20T09:29:40.810" v="3" actId="478"/>
            <ac:spMkLst>
              <pc:docMk/>
              <pc:sldMasterMk cId="729942253" sldId="2147483648"/>
              <pc:sldLayoutMk cId="3827693684" sldId="2147483652"/>
              <ac:spMk id="6" creationId="{FA981105-00AA-4BF8-A8CC-5D805037B483}"/>
            </ac:spMkLst>
          </pc:spChg>
        </pc:sldLayoutChg>
        <pc:sldLayoutChg chg="delSp">
          <pc:chgData name="Jaana Federley" userId="00d02d85-3964-40ad-a52a-998cf6d040a9" providerId="ADAL" clId="{BAA3C28A-B5C0-4846-B356-B327DAD80660}" dt="2021-01-20T09:29:37.030" v="2" actId="478"/>
          <pc:sldLayoutMkLst>
            <pc:docMk/>
            <pc:sldMasterMk cId="729942253" sldId="2147483648"/>
            <pc:sldLayoutMk cId="1768796354" sldId="2147483659"/>
          </pc:sldLayoutMkLst>
          <pc:spChg chg="del">
            <ac:chgData name="Jaana Federley" userId="00d02d85-3964-40ad-a52a-998cf6d040a9" providerId="ADAL" clId="{BAA3C28A-B5C0-4846-B356-B327DAD80660}" dt="2021-01-20T09:29:37.030" v="2" actId="478"/>
            <ac:spMkLst>
              <pc:docMk/>
              <pc:sldMasterMk cId="729942253" sldId="2147483648"/>
              <pc:sldLayoutMk cId="1768796354" sldId="2147483659"/>
              <ac:spMk id="6" creationId="{29C563EF-A2E9-440E-9B64-1B194CDF5433}"/>
            </ac:spMkLst>
          </pc:spChg>
        </pc:sldLayoutChg>
        <pc:sldLayoutChg chg="delSp">
          <pc:chgData name="Jaana Federley" userId="00d02d85-3964-40ad-a52a-998cf6d040a9" providerId="ADAL" clId="{BAA3C28A-B5C0-4846-B356-B327DAD80660}" dt="2021-01-20T09:29:46.675" v="4" actId="478"/>
          <pc:sldLayoutMkLst>
            <pc:docMk/>
            <pc:sldMasterMk cId="729942253" sldId="2147483648"/>
            <pc:sldLayoutMk cId="1023245708" sldId="2147483662"/>
          </pc:sldLayoutMkLst>
          <pc:spChg chg="del">
            <ac:chgData name="Jaana Federley" userId="00d02d85-3964-40ad-a52a-998cf6d040a9" providerId="ADAL" clId="{BAA3C28A-B5C0-4846-B356-B327DAD80660}" dt="2021-01-20T09:29:46.675" v="4" actId="478"/>
            <ac:spMkLst>
              <pc:docMk/>
              <pc:sldMasterMk cId="729942253" sldId="2147483648"/>
              <pc:sldLayoutMk cId="1023245708" sldId="2147483662"/>
              <ac:spMk id="6" creationId="{ADCC6FD5-C63B-4484-9EB2-57900768421E}"/>
            </ac:spMkLst>
          </pc:spChg>
        </pc:sldLayoutChg>
        <pc:sldLayoutChg chg="delSp">
          <pc:chgData name="Jaana Federley" userId="00d02d85-3964-40ad-a52a-998cf6d040a9" providerId="ADAL" clId="{BAA3C28A-B5C0-4846-B356-B327DAD80660}" dt="2021-01-20T09:29:56.069" v="7" actId="478"/>
          <pc:sldLayoutMkLst>
            <pc:docMk/>
            <pc:sldMasterMk cId="729942253" sldId="2147483648"/>
            <pc:sldLayoutMk cId="1887956454" sldId="2147483664"/>
          </pc:sldLayoutMkLst>
          <pc:spChg chg="del">
            <ac:chgData name="Jaana Federley" userId="00d02d85-3964-40ad-a52a-998cf6d040a9" providerId="ADAL" clId="{BAA3C28A-B5C0-4846-B356-B327DAD80660}" dt="2021-01-20T09:29:56.069" v="7" actId="478"/>
            <ac:spMkLst>
              <pc:docMk/>
              <pc:sldMasterMk cId="729942253" sldId="2147483648"/>
              <pc:sldLayoutMk cId="1887956454" sldId="2147483664"/>
              <ac:spMk id="5" creationId="{CEECCA7E-3458-44BE-B9F6-F19221F89711}"/>
            </ac:spMkLst>
          </pc:spChg>
        </pc:sldLayoutChg>
        <pc:sldLayoutChg chg="delSp">
          <pc:chgData name="Jaana Federley" userId="00d02d85-3964-40ad-a52a-998cf6d040a9" providerId="ADAL" clId="{BAA3C28A-B5C0-4846-B356-B327DAD80660}" dt="2021-01-20T09:29:52.452" v="6" actId="478"/>
          <pc:sldLayoutMkLst>
            <pc:docMk/>
            <pc:sldMasterMk cId="729942253" sldId="2147483648"/>
            <pc:sldLayoutMk cId="3089438218" sldId="2147483791"/>
          </pc:sldLayoutMkLst>
          <pc:spChg chg="del">
            <ac:chgData name="Jaana Federley" userId="00d02d85-3964-40ad-a52a-998cf6d040a9" providerId="ADAL" clId="{BAA3C28A-B5C0-4846-B356-B327DAD80660}" dt="2021-01-20T09:29:52.452" v="6" actId="478"/>
            <ac:spMkLst>
              <pc:docMk/>
              <pc:sldMasterMk cId="729942253" sldId="2147483648"/>
              <pc:sldLayoutMk cId="3089438218" sldId="2147483791"/>
              <ac:spMk id="8" creationId="{C38DCC7E-82D1-4BA1-9ABC-3072B346B35F}"/>
            </ac:spMkLst>
          </pc:spChg>
        </pc:sldLayoutChg>
        <pc:sldLayoutChg chg="delSp">
          <pc:chgData name="Jaana Federley" userId="00d02d85-3964-40ad-a52a-998cf6d040a9" providerId="ADAL" clId="{BAA3C28A-B5C0-4846-B356-B327DAD80660}" dt="2021-01-20T09:29:31.717" v="0" actId="478"/>
          <pc:sldLayoutMkLst>
            <pc:docMk/>
            <pc:sldMasterMk cId="729942253" sldId="2147483648"/>
            <pc:sldLayoutMk cId="1623985713" sldId="2147483865"/>
          </pc:sldLayoutMkLst>
          <pc:spChg chg="del">
            <ac:chgData name="Jaana Federley" userId="00d02d85-3964-40ad-a52a-998cf6d040a9" providerId="ADAL" clId="{BAA3C28A-B5C0-4846-B356-B327DAD80660}" dt="2021-01-20T09:29:31.717" v="0" actId="478"/>
            <ac:spMkLst>
              <pc:docMk/>
              <pc:sldMasterMk cId="729942253" sldId="2147483648"/>
              <pc:sldLayoutMk cId="1623985713" sldId="2147483865"/>
              <ac:spMk id="7" creationId="{33BD8112-A795-42E2-883B-769450CFCA01}"/>
            </ac:spMkLst>
          </pc:spChg>
        </pc:sldLayoutChg>
        <pc:sldLayoutChg chg="delSp">
          <pc:chgData name="Jaana Federley" userId="00d02d85-3964-40ad-a52a-998cf6d040a9" providerId="ADAL" clId="{BAA3C28A-B5C0-4846-B356-B327DAD80660}" dt="2021-01-20T09:29:49.826" v="5" actId="478"/>
          <pc:sldLayoutMkLst>
            <pc:docMk/>
            <pc:sldMasterMk cId="729942253" sldId="2147483648"/>
            <pc:sldLayoutMk cId="1691935962" sldId="2147483866"/>
          </pc:sldLayoutMkLst>
          <pc:spChg chg="del">
            <ac:chgData name="Jaana Federley" userId="00d02d85-3964-40ad-a52a-998cf6d040a9" providerId="ADAL" clId="{BAA3C28A-B5C0-4846-B356-B327DAD80660}" dt="2021-01-20T09:29:49.826" v="5" actId="478"/>
            <ac:spMkLst>
              <pc:docMk/>
              <pc:sldMasterMk cId="729942253" sldId="2147483648"/>
              <pc:sldLayoutMk cId="1691935962" sldId="2147483866"/>
              <ac:spMk id="6" creationId="{C66EA693-B099-4BDB-BFC8-A242066B24D4}"/>
            </ac:spMkLst>
          </pc:spChg>
        </pc:sldLayoutChg>
      </pc:sldMasterChg>
    </pc:docChg>
  </pc:docChgLst>
  <pc:docChgLst>
    <pc:chgData name="Sirpa Mustonen" userId="S::sirpa.mustonen@motiva.fi::0674018f-1373-4902-a61d-47ac99a95f1e" providerId="AD" clId="Web-{20DC119B-E706-49C0-B718-9E6855953319}"/>
    <pc:docChg chg="modSld">
      <pc:chgData name="Sirpa Mustonen" userId="S::sirpa.mustonen@motiva.fi::0674018f-1373-4902-a61d-47ac99a95f1e" providerId="AD" clId="Web-{20DC119B-E706-49C0-B718-9E6855953319}" dt="2020-12-16T13:52:21.093" v="49" actId="20577"/>
      <pc:docMkLst>
        <pc:docMk/>
      </pc:docMkLst>
      <pc:sldChg chg="modSp">
        <pc:chgData name="Sirpa Mustonen" userId="S::sirpa.mustonen@motiva.fi::0674018f-1373-4902-a61d-47ac99a95f1e" providerId="AD" clId="Web-{20DC119B-E706-49C0-B718-9E6855953319}" dt="2020-12-16T13:40:33.219" v="1" actId="20577"/>
        <pc:sldMkLst>
          <pc:docMk/>
          <pc:sldMk cId="2560731262" sldId="281"/>
        </pc:sldMkLst>
        <pc:spChg chg="mod">
          <ac:chgData name="Sirpa Mustonen" userId="S::sirpa.mustonen@motiva.fi::0674018f-1373-4902-a61d-47ac99a95f1e" providerId="AD" clId="Web-{20DC119B-E706-49C0-B718-9E6855953319}" dt="2020-12-16T13:40:33.219" v="1" actId="20577"/>
          <ac:spMkLst>
            <pc:docMk/>
            <pc:sldMk cId="2560731262" sldId="281"/>
            <ac:spMk id="3" creationId="{00000000-0000-0000-0000-000000000000}"/>
          </ac:spMkLst>
        </pc:spChg>
      </pc:sldChg>
      <pc:sldChg chg="modSp">
        <pc:chgData name="Sirpa Mustonen" userId="S::sirpa.mustonen@motiva.fi::0674018f-1373-4902-a61d-47ac99a95f1e" providerId="AD" clId="Web-{20DC119B-E706-49C0-B718-9E6855953319}" dt="2020-12-16T13:44:14.098" v="10" actId="20577"/>
        <pc:sldMkLst>
          <pc:docMk/>
          <pc:sldMk cId="2759281291" sldId="282"/>
        </pc:sldMkLst>
        <pc:spChg chg="mod">
          <ac:chgData name="Sirpa Mustonen" userId="S::sirpa.mustonen@motiva.fi::0674018f-1373-4902-a61d-47ac99a95f1e" providerId="AD" clId="Web-{20DC119B-E706-49C0-B718-9E6855953319}" dt="2020-12-16T13:44:14.098" v="10" actId="20577"/>
          <ac:spMkLst>
            <pc:docMk/>
            <pc:sldMk cId="2759281291" sldId="282"/>
            <ac:spMk id="3" creationId="{00000000-0000-0000-0000-000000000000}"/>
          </ac:spMkLst>
        </pc:spChg>
      </pc:sldChg>
      <pc:sldChg chg="modSp">
        <pc:chgData name="Sirpa Mustonen" userId="S::sirpa.mustonen@motiva.fi::0674018f-1373-4902-a61d-47ac99a95f1e" providerId="AD" clId="Web-{20DC119B-E706-49C0-B718-9E6855953319}" dt="2020-12-16T13:45:56.366" v="14" actId="20577"/>
        <pc:sldMkLst>
          <pc:docMk/>
          <pc:sldMk cId="2190910668" sldId="283"/>
        </pc:sldMkLst>
        <pc:spChg chg="mod">
          <ac:chgData name="Sirpa Mustonen" userId="S::sirpa.mustonen@motiva.fi::0674018f-1373-4902-a61d-47ac99a95f1e" providerId="AD" clId="Web-{20DC119B-E706-49C0-B718-9E6855953319}" dt="2020-12-16T13:45:56.366" v="14" actId="20577"/>
          <ac:spMkLst>
            <pc:docMk/>
            <pc:sldMk cId="2190910668" sldId="283"/>
            <ac:spMk id="3" creationId="{00000000-0000-0000-0000-000000000000}"/>
          </ac:spMkLst>
        </pc:spChg>
      </pc:sldChg>
      <pc:sldChg chg="modSp">
        <pc:chgData name="Sirpa Mustonen" userId="S::sirpa.mustonen@motiva.fi::0674018f-1373-4902-a61d-47ac99a95f1e" providerId="AD" clId="Web-{20DC119B-E706-49C0-B718-9E6855953319}" dt="2020-12-16T13:48:29.260" v="30" actId="20577"/>
        <pc:sldMkLst>
          <pc:docMk/>
          <pc:sldMk cId="3173821920" sldId="284"/>
        </pc:sldMkLst>
        <pc:spChg chg="mod">
          <ac:chgData name="Sirpa Mustonen" userId="S::sirpa.mustonen@motiva.fi::0674018f-1373-4902-a61d-47ac99a95f1e" providerId="AD" clId="Web-{20DC119B-E706-49C0-B718-9E6855953319}" dt="2020-12-16T13:48:29.260" v="30" actId="20577"/>
          <ac:spMkLst>
            <pc:docMk/>
            <pc:sldMk cId="3173821920" sldId="284"/>
            <ac:spMk id="4" creationId="{00000000-0000-0000-0000-000000000000}"/>
          </ac:spMkLst>
        </pc:spChg>
      </pc:sldChg>
      <pc:sldChg chg="modSp">
        <pc:chgData name="Sirpa Mustonen" userId="S::sirpa.mustonen@motiva.fi::0674018f-1373-4902-a61d-47ac99a95f1e" providerId="AD" clId="Web-{20DC119B-E706-49C0-B718-9E6855953319}" dt="2020-12-16T13:52:21.093" v="49" actId="20577"/>
        <pc:sldMkLst>
          <pc:docMk/>
          <pc:sldMk cId="598496305" sldId="286"/>
        </pc:sldMkLst>
        <pc:spChg chg="mod">
          <ac:chgData name="Sirpa Mustonen" userId="S::sirpa.mustonen@motiva.fi::0674018f-1373-4902-a61d-47ac99a95f1e" providerId="AD" clId="Web-{20DC119B-E706-49C0-B718-9E6855953319}" dt="2020-12-16T13:52:21.093" v="49" actId="20577"/>
          <ac:spMkLst>
            <pc:docMk/>
            <pc:sldMk cId="598496305" sldId="286"/>
            <ac:spMk id="3" creationId="{00000000-0000-0000-0000-000000000000}"/>
          </ac:spMkLst>
        </pc:spChg>
      </pc:sldChg>
      <pc:sldChg chg="modSp">
        <pc:chgData name="Sirpa Mustonen" userId="S::sirpa.mustonen@motiva.fi::0674018f-1373-4902-a61d-47ac99a95f1e" providerId="AD" clId="Web-{20DC119B-E706-49C0-B718-9E6855953319}" dt="2020-12-16T13:42:04.596" v="4" actId="20577"/>
        <pc:sldMkLst>
          <pc:docMk/>
          <pc:sldMk cId="524713439" sldId="294"/>
        </pc:sldMkLst>
        <pc:spChg chg="mod">
          <ac:chgData name="Sirpa Mustonen" userId="S::sirpa.mustonen@motiva.fi::0674018f-1373-4902-a61d-47ac99a95f1e" providerId="AD" clId="Web-{20DC119B-E706-49C0-B718-9E6855953319}" dt="2020-12-16T13:42:04.596" v="4" actId="20577"/>
          <ac:spMkLst>
            <pc:docMk/>
            <pc:sldMk cId="524713439" sldId="294"/>
            <ac:spMk id="14" creationId="{00000000-0000-0000-0000-000000000000}"/>
          </ac:spMkLst>
        </pc:spChg>
      </pc:sldChg>
      <pc:sldChg chg="modSp">
        <pc:chgData name="Sirpa Mustonen" userId="S::sirpa.mustonen@motiva.fi::0674018f-1373-4902-a61d-47ac99a95f1e" providerId="AD" clId="Web-{20DC119B-E706-49C0-B718-9E6855953319}" dt="2020-12-16T13:50:59.998" v="40" actId="20577"/>
        <pc:sldMkLst>
          <pc:docMk/>
          <pc:sldMk cId="2642662568" sldId="295"/>
        </pc:sldMkLst>
        <pc:spChg chg="mod">
          <ac:chgData name="Sirpa Mustonen" userId="S::sirpa.mustonen@motiva.fi::0674018f-1373-4902-a61d-47ac99a95f1e" providerId="AD" clId="Web-{20DC119B-E706-49C0-B718-9E6855953319}" dt="2020-12-16T13:50:59.998" v="40" actId="20577"/>
          <ac:spMkLst>
            <pc:docMk/>
            <pc:sldMk cId="2642662568" sldId="295"/>
            <ac:spMk id="9" creationId="{00000000-0000-0000-0000-000000000000}"/>
          </ac:spMkLst>
        </pc:spChg>
      </pc:sldChg>
    </pc:docChg>
  </pc:docChgLst>
  <pc:docChgLst>
    <pc:chgData name="Okariina Rauta" userId="8d6733a5-a9e8-497d-8dca-6964877b35fd" providerId="ADAL" clId="{579EB7E8-FCDE-40FE-867E-1355045F4398}"/>
    <pc:docChg chg="custSel modSld">
      <pc:chgData name="Okariina Rauta" userId="8d6733a5-a9e8-497d-8dca-6964877b35fd" providerId="ADAL" clId="{579EB7E8-FCDE-40FE-867E-1355045F4398}" dt="2020-12-16T06:28:32.636" v="9" actId="1589"/>
      <pc:docMkLst>
        <pc:docMk/>
      </pc:docMkLst>
      <pc:sldChg chg="addCm modCm">
        <pc:chgData name="Okariina Rauta" userId="8d6733a5-a9e8-497d-8dca-6964877b35fd" providerId="ADAL" clId="{579EB7E8-FCDE-40FE-867E-1355045F4398}" dt="2020-12-16T06:00:24.067" v="6" actId="1589"/>
        <pc:sldMkLst>
          <pc:docMk/>
          <pc:sldMk cId="3173821920" sldId="284"/>
        </pc:sldMkLst>
      </pc:sldChg>
      <pc:sldChg chg="addCm">
        <pc:chgData name="Okariina Rauta" userId="8d6733a5-a9e8-497d-8dca-6964877b35fd" providerId="ADAL" clId="{579EB7E8-FCDE-40FE-867E-1355045F4398}" dt="2020-12-16T06:28:32.636" v="9" actId="1589"/>
        <pc:sldMkLst>
          <pc:docMk/>
          <pc:sldMk cId="2642662568" sldId="295"/>
        </pc:sldMkLst>
      </pc:sldChg>
    </pc:docChg>
  </pc:docChgLst>
  <pc:docChgLst>
    <pc:chgData name="Jaana Federley" userId="S::jaana.federley@motiva.fi::00d02d85-3964-40ad-a52a-998cf6d040a9" providerId="AD" clId="Web-{7868F2DA-69C8-40FA-8319-00A0703798E4}"/>
    <pc:docChg chg="modSld">
      <pc:chgData name="Jaana Federley" userId="S::jaana.federley@motiva.fi::00d02d85-3964-40ad-a52a-998cf6d040a9" providerId="AD" clId="Web-{7868F2DA-69C8-40FA-8319-00A0703798E4}" dt="2020-12-15T14:21:53.035" v="18"/>
      <pc:docMkLst>
        <pc:docMk/>
      </pc:docMkLst>
      <pc:sldChg chg="modSp">
        <pc:chgData name="Jaana Federley" userId="S::jaana.federley@motiva.fi::00d02d85-3964-40ad-a52a-998cf6d040a9" providerId="AD" clId="Web-{7868F2DA-69C8-40FA-8319-00A0703798E4}" dt="2020-12-15T14:21:18.409" v="15" actId="20577"/>
        <pc:sldMkLst>
          <pc:docMk/>
          <pc:sldMk cId="2759281291" sldId="282"/>
        </pc:sldMkLst>
        <pc:spChg chg="mod">
          <ac:chgData name="Jaana Federley" userId="S::jaana.federley@motiva.fi::00d02d85-3964-40ad-a52a-998cf6d040a9" providerId="AD" clId="Web-{7868F2DA-69C8-40FA-8319-00A0703798E4}" dt="2020-12-15T14:21:18.409" v="15" actId="20577"/>
          <ac:spMkLst>
            <pc:docMk/>
            <pc:sldMk cId="2759281291" sldId="282"/>
            <ac:spMk id="3" creationId="{00000000-0000-0000-0000-000000000000}"/>
          </ac:spMkLst>
        </pc:spChg>
      </pc:sldChg>
      <pc:sldChg chg="modSp">
        <pc:chgData name="Jaana Federley" userId="S::jaana.federley@motiva.fi::00d02d85-3964-40ad-a52a-998cf6d040a9" providerId="AD" clId="Web-{7868F2DA-69C8-40FA-8319-00A0703798E4}" dt="2020-12-15T14:21:28.456" v="17" actId="20577"/>
        <pc:sldMkLst>
          <pc:docMk/>
          <pc:sldMk cId="3173821920" sldId="284"/>
        </pc:sldMkLst>
        <pc:spChg chg="mod">
          <ac:chgData name="Jaana Federley" userId="S::jaana.federley@motiva.fi::00d02d85-3964-40ad-a52a-998cf6d040a9" providerId="AD" clId="Web-{7868F2DA-69C8-40FA-8319-00A0703798E4}" dt="2020-12-15T14:21:28.456" v="17" actId="20577"/>
          <ac:spMkLst>
            <pc:docMk/>
            <pc:sldMk cId="3173821920" sldId="284"/>
            <ac:spMk id="4" creationId="{00000000-0000-0000-0000-000000000000}"/>
          </ac:spMkLst>
        </pc:spChg>
      </pc:sldChg>
      <pc:sldChg chg="addCm">
        <pc:chgData name="Jaana Federley" userId="S::jaana.federley@motiva.fi::00d02d85-3964-40ad-a52a-998cf6d040a9" providerId="AD" clId="Web-{7868F2DA-69C8-40FA-8319-00A0703798E4}" dt="2020-12-15T14:21:53.035" v="18"/>
        <pc:sldMkLst>
          <pc:docMk/>
          <pc:sldMk cId="2642662568" sldId="295"/>
        </pc:sldMkLst>
      </pc:sldChg>
    </pc:docChg>
  </pc:docChgLst>
  <pc:docChgLst>
    <pc:chgData name="Jaana Federley" userId="00d02d85-3964-40ad-a52a-998cf6d040a9" providerId="ADAL" clId="{7A35FDB6-5566-40B4-8C2F-ED301DC2410C}"/>
    <pc:docChg chg="undo addSld delSld modSld modMainMaster">
      <pc:chgData name="Jaana Federley" userId="00d02d85-3964-40ad-a52a-998cf6d040a9" providerId="ADAL" clId="{7A35FDB6-5566-40B4-8C2F-ED301DC2410C}" dt="2020-12-18T07:23:08.222" v="838"/>
      <pc:docMkLst>
        <pc:docMk/>
      </pc:docMkLst>
      <pc:sldChg chg="modSp">
        <pc:chgData name="Jaana Federley" userId="00d02d85-3964-40ad-a52a-998cf6d040a9" providerId="ADAL" clId="{7A35FDB6-5566-40B4-8C2F-ED301DC2410C}" dt="2020-12-16T10:49:24.100" v="691" actId="108"/>
        <pc:sldMkLst>
          <pc:docMk/>
          <pc:sldMk cId="2759281291" sldId="282"/>
        </pc:sldMkLst>
        <pc:spChg chg="mod">
          <ac:chgData name="Jaana Federley" userId="00d02d85-3964-40ad-a52a-998cf6d040a9" providerId="ADAL" clId="{7A35FDB6-5566-40B4-8C2F-ED301DC2410C}" dt="2020-12-16T10:44:42.682" v="690" actId="790"/>
          <ac:spMkLst>
            <pc:docMk/>
            <pc:sldMk cId="2759281291" sldId="282"/>
            <ac:spMk id="2" creationId="{00000000-0000-0000-0000-000000000000}"/>
          </ac:spMkLst>
        </pc:spChg>
        <pc:spChg chg="mod">
          <ac:chgData name="Jaana Federley" userId="00d02d85-3964-40ad-a52a-998cf6d040a9" providerId="ADAL" clId="{7A35FDB6-5566-40B4-8C2F-ED301DC2410C}" dt="2020-12-16T10:49:24.100" v="691" actId="108"/>
          <ac:spMkLst>
            <pc:docMk/>
            <pc:sldMk cId="2759281291" sldId="282"/>
            <ac:spMk id="3" creationId="{00000000-0000-0000-0000-000000000000}"/>
          </ac:spMkLst>
        </pc:spChg>
      </pc:sldChg>
      <pc:sldChg chg="modSp">
        <pc:chgData name="Jaana Federley" userId="00d02d85-3964-40ad-a52a-998cf6d040a9" providerId="ADAL" clId="{7A35FDB6-5566-40B4-8C2F-ED301DC2410C}" dt="2020-12-15T20:06:34.003" v="27" actId="6549"/>
        <pc:sldMkLst>
          <pc:docMk/>
          <pc:sldMk cId="2190910668" sldId="283"/>
        </pc:sldMkLst>
        <pc:spChg chg="mod">
          <ac:chgData name="Jaana Federley" userId="00d02d85-3964-40ad-a52a-998cf6d040a9" providerId="ADAL" clId="{7A35FDB6-5566-40B4-8C2F-ED301DC2410C}" dt="2020-12-15T20:06:34.003" v="27" actId="6549"/>
          <ac:spMkLst>
            <pc:docMk/>
            <pc:sldMk cId="2190910668" sldId="283"/>
            <ac:spMk id="3" creationId="{00000000-0000-0000-0000-000000000000}"/>
          </ac:spMkLst>
        </pc:spChg>
      </pc:sldChg>
      <pc:sldChg chg="modSp addCm delCm modCm">
        <pc:chgData name="Jaana Federley" userId="00d02d85-3964-40ad-a52a-998cf6d040a9" providerId="ADAL" clId="{7A35FDB6-5566-40B4-8C2F-ED301DC2410C}" dt="2020-12-17T10:00:42.787" v="827"/>
        <pc:sldMkLst>
          <pc:docMk/>
          <pc:sldMk cId="3173821920" sldId="284"/>
        </pc:sldMkLst>
        <pc:spChg chg="mod">
          <ac:chgData name="Jaana Federley" userId="00d02d85-3964-40ad-a52a-998cf6d040a9" providerId="ADAL" clId="{7A35FDB6-5566-40B4-8C2F-ED301DC2410C}" dt="2020-12-16T10:12:48.974" v="654" actId="108"/>
          <ac:spMkLst>
            <pc:docMk/>
            <pc:sldMk cId="3173821920" sldId="284"/>
            <ac:spMk id="2" creationId="{00000000-0000-0000-0000-000000000000}"/>
          </ac:spMkLst>
        </pc:spChg>
        <pc:spChg chg="mod">
          <ac:chgData name="Jaana Federley" userId="00d02d85-3964-40ad-a52a-998cf6d040a9" providerId="ADAL" clId="{7A35FDB6-5566-40B4-8C2F-ED301DC2410C}" dt="2020-12-16T10:16:01.901" v="666" actId="108"/>
          <ac:spMkLst>
            <pc:docMk/>
            <pc:sldMk cId="3173821920" sldId="284"/>
            <ac:spMk id="4" creationId="{00000000-0000-0000-0000-000000000000}"/>
          </ac:spMkLst>
        </pc:spChg>
      </pc:sldChg>
      <pc:sldChg chg="modSp">
        <pc:chgData name="Jaana Federley" userId="00d02d85-3964-40ad-a52a-998cf6d040a9" providerId="ADAL" clId="{7A35FDB6-5566-40B4-8C2F-ED301DC2410C}" dt="2020-12-17T09:52:56.088" v="756"/>
        <pc:sldMkLst>
          <pc:docMk/>
          <pc:sldMk cId="598496305" sldId="286"/>
        </pc:sldMkLst>
        <pc:spChg chg="mod">
          <ac:chgData name="Jaana Federley" userId="00d02d85-3964-40ad-a52a-998cf6d040a9" providerId="ADAL" clId="{7A35FDB6-5566-40B4-8C2F-ED301DC2410C}" dt="2020-12-17T09:52:56.088" v="756"/>
          <ac:spMkLst>
            <pc:docMk/>
            <pc:sldMk cId="598496305" sldId="286"/>
            <ac:spMk id="3" creationId="{00000000-0000-0000-0000-000000000000}"/>
          </ac:spMkLst>
        </pc:spChg>
      </pc:sldChg>
      <pc:sldChg chg="modSp">
        <pc:chgData name="Jaana Federley" userId="00d02d85-3964-40ad-a52a-998cf6d040a9" providerId="ADAL" clId="{7A35FDB6-5566-40B4-8C2F-ED301DC2410C}" dt="2020-12-17T09:56:16.189" v="825" actId="20577"/>
        <pc:sldMkLst>
          <pc:docMk/>
          <pc:sldMk cId="2688696436" sldId="287"/>
        </pc:sldMkLst>
        <pc:spChg chg="mod">
          <ac:chgData name="Jaana Federley" userId="00d02d85-3964-40ad-a52a-998cf6d040a9" providerId="ADAL" clId="{7A35FDB6-5566-40B4-8C2F-ED301DC2410C}" dt="2020-12-17T09:56:16.189" v="825" actId="20577"/>
          <ac:spMkLst>
            <pc:docMk/>
            <pc:sldMk cId="2688696436" sldId="287"/>
            <ac:spMk id="3" creationId="{00000000-0000-0000-0000-000000000000}"/>
          </ac:spMkLst>
        </pc:spChg>
      </pc:sldChg>
      <pc:sldChg chg="modSp">
        <pc:chgData name="Jaana Federley" userId="00d02d85-3964-40ad-a52a-998cf6d040a9" providerId="ADAL" clId="{7A35FDB6-5566-40B4-8C2F-ED301DC2410C}" dt="2020-12-16T11:48:59.421" v="710" actId="113"/>
        <pc:sldMkLst>
          <pc:docMk/>
          <pc:sldMk cId="151445069" sldId="288"/>
        </pc:sldMkLst>
        <pc:spChg chg="mod">
          <ac:chgData name="Jaana Federley" userId="00d02d85-3964-40ad-a52a-998cf6d040a9" providerId="ADAL" clId="{7A35FDB6-5566-40B4-8C2F-ED301DC2410C}" dt="2020-12-16T11:48:59.421" v="710" actId="113"/>
          <ac:spMkLst>
            <pc:docMk/>
            <pc:sldMk cId="151445069" sldId="288"/>
            <ac:spMk id="3" creationId="{00000000-0000-0000-0000-000000000000}"/>
          </ac:spMkLst>
        </pc:spChg>
      </pc:sldChg>
      <pc:sldChg chg="modSp">
        <pc:chgData name="Jaana Federley" userId="00d02d85-3964-40ad-a52a-998cf6d040a9" providerId="ADAL" clId="{7A35FDB6-5566-40B4-8C2F-ED301DC2410C}" dt="2020-12-17T09:54:51.853" v="761" actId="20577"/>
        <pc:sldMkLst>
          <pc:docMk/>
          <pc:sldMk cId="2177202956" sldId="289"/>
        </pc:sldMkLst>
        <pc:spChg chg="mod">
          <ac:chgData name="Jaana Federley" userId="00d02d85-3964-40ad-a52a-998cf6d040a9" providerId="ADAL" clId="{7A35FDB6-5566-40B4-8C2F-ED301DC2410C}" dt="2020-12-17T09:54:51.853" v="761" actId="20577"/>
          <ac:spMkLst>
            <pc:docMk/>
            <pc:sldMk cId="2177202956" sldId="289"/>
            <ac:spMk id="3" creationId="{00000000-0000-0000-0000-000000000000}"/>
          </ac:spMkLst>
        </pc:spChg>
      </pc:sldChg>
      <pc:sldChg chg="modSp del addCm delCm modCm">
        <pc:chgData name="Jaana Federley" userId="00d02d85-3964-40ad-a52a-998cf6d040a9" providerId="ADAL" clId="{7A35FDB6-5566-40B4-8C2F-ED301DC2410C}" dt="2020-12-18T07:15:02.309" v="830" actId="2696"/>
        <pc:sldMkLst>
          <pc:docMk/>
          <pc:sldMk cId="3479289563" sldId="291"/>
        </pc:sldMkLst>
        <pc:spChg chg="mod">
          <ac:chgData name="Jaana Federley" userId="00d02d85-3964-40ad-a52a-998cf6d040a9" providerId="ADAL" clId="{7A35FDB6-5566-40B4-8C2F-ED301DC2410C}" dt="2020-12-15T20:27:30.016" v="652" actId="790"/>
          <ac:spMkLst>
            <pc:docMk/>
            <pc:sldMk cId="3479289563" sldId="291"/>
            <ac:spMk id="2" creationId="{00000000-0000-0000-0000-000000000000}"/>
          </ac:spMkLst>
        </pc:spChg>
      </pc:sldChg>
      <pc:sldChg chg="modSp delCm">
        <pc:chgData name="Jaana Federley" userId="00d02d85-3964-40ad-a52a-998cf6d040a9" providerId="ADAL" clId="{7A35FDB6-5566-40B4-8C2F-ED301DC2410C}" dt="2020-12-17T10:00:46.335" v="828"/>
        <pc:sldMkLst>
          <pc:docMk/>
          <pc:sldMk cId="2642662568" sldId="295"/>
        </pc:sldMkLst>
        <pc:spChg chg="mod">
          <ac:chgData name="Jaana Federley" userId="00d02d85-3964-40ad-a52a-998cf6d040a9" providerId="ADAL" clId="{7A35FDB6-5566-40B4-8C2F-ED301DC2410C}" dt="2020-12-16T11:53:06.760" v="725" actId="113"/>
          <ac:spMkLst>
            <pc:docMk/>
            <pc:sldMk cId="2642662568" sldId="295"/>
            <ac:spMk id="9" creationId="{00000000-0000-0000-0000-000000000000}"/>
          </ac:spMkLst>
        </pc:spChg>
      </pc:sldChg>
      <pc:sldChg chg="add">
        <pc:chgData name="Jaana Federley" userId="00d02d85-3964-40ad-a52a-998cf6d040a9" providerId="ADAL" clId="{7A35FDB6-5566-40B4-8C2F-ED301DC2410C}" dt="2020-12-18T07:15:00.089" v="829"/>
        <pc:sldMkLst>
          <pc:docMk/>
          <pc:sldMk cId="4230926672" sldId="296"/>
        </pc:sldMkLst>
      </pc:sldChg>
      <pc:sldMasterChg chg="modSldLayout">
        <pc:chgData name="Jaana Federley" userId="00d02d85-3964-40ad-a52a-998cf6d040a9" providerId="ADAL" clId="{7A35FDB6-5566-40B4-8C2F-ED301DC2410C}" dt="2020-12-18T07:23:08.222" v="838"/>
        <pc:sldMasterMkLst>
          <pc:docMk/>
          <pc:sldMasterMk cId="729942253" sldId="2147483648"/>
        </pc:sldMasterMkLst>
        <pc:sldLayoutChg chg="addSp">
          <pc:chgData name="Jaana Federley" userId="00d02d85-3964-40ad-a52a-998cf6d040a9" providerId="ADAL" clId="{7A35FDB6-5566-40B4-8C2F-ED301DC2410C}" dt="2020-12-18T07:23:01.036" v="832"/>
          <pc:sldLayoutMkLst>
            <pc:docMk/>
            <pc:sldMasterMk cId="729942253" sldId="2147483648"/>
            <pc:sldLayoutMk cId="1906279579" sldId="2147483650"/>
          </pc:sldLayoutMkLst>
          <pc:spChg chg="add">
            <ac:chgData name="Jaana Federley" userId="00d02d85-3964-40ad-a52a-998cf6d040a9" providerId="ADAL" clId="{7A35FDB6-5566-40B4-8C2F-ED301DC2410C}" dt="2020-12-18T07:23:01.036" v="832"/>
            <ac:spMkLst>
              <pc:docMk/>
              <pc:sldMasterMk cId="729942253" sldId="2147483648"/>
              <pc:sldLayoutMk cId="1906279579" sldId="2147483650"/>
              <ac:spMk id="5" creationId="{4DD113F6-BF5D-44FA-80C6-5B2A5C03E878}"/>
            </ac:spMkLst>
          </pc:spChg>
        </pc:sldLayoutChg>
        <pc:sldLayoutChg chg="addSp">
          <pc:chgData name="Jaana Federley" userId="00d02d85-3964-40ad-a52a-998cf6d040a9" providerId="ADAL" clId="{7A35FDB6-5566-40B4-8C2F-ED301DC2410C}" dt="2020-12-18T07:23:03.184" v="834"/>
          <pc:sldLayoutMkLst>
            <pc:docMk/>
            <pc:sldMasterMk cId="729942253" sldId="2147483648"/>
            <pc:sldLayoutMk cId="3827693684" sldId="2147483652"/>
          </pc:sldLayoutMkLst>
          <pc:spChg chg="add">
            <ac:chgData name="Jaana Federley" userId="00d02d85-3964-40ad-a52a-998cf6d040a9" providerId="ADAL" clId="{7A35FDB6-5566-40B4-8C2F-ED301DC2410C}" dt="2020-12-18T07:23:03.184" v="834"/>
            <ac:spMkLst>
              <pc:docMk/>
              <pc:sldMasterMk cId="729942253" sldId="2147483648"/>
              <pc:sldLayoutMk cId="3827693684" sldId="2147483652"/>
              <ac:spMk id="6" creationId="{FA981105-00AA-4BF8-A8CC-5D805037B483}"/>
            </ac:spMkLst>
          </pc:spChg>
        </pc:sldLayoutChg>
        <pc:sldLayoutChg chg="addSp">
          <pc:chgData name="Jaana Federley" userId="00d02d85-3964-40ad-a52a-998cf6d040a9" providerId="ADAL" clId="{7A35FDB6-5566-40B4-8C2F-ED301DC2410C}" dt="2020-12-18T07:23:01.983" v="833"/>
          <pc:sldLayoutMkLst>
            <pc:docMk/>
            <pc:sldMasterMk cId="729942253" sldId="2147483648"/>
            <pc:sldLayoutMk cId="1768796354" sldId="2147483659"/>
          </pc:sldLayoutMkLst>
          <pc:spChg chg="add">
            <ac:chgData name="Jaana Federley" userId="00d02d85-3964-40ad-a52a-998cf6d040a9" providerId="ADAL" clId="{7A35FDB6-5566-40B4-8C2F-ED301DC2410C}" dt="2020-12-18T07:23:01.983" v="833"/>
            <ac:spMkLst>
              <pc:docMk/>
              <pc:sldMasterMk cId="729942253" sldId="2147483648"/>
              <pc:sldLayoutMk cId="1768796354" sldId="2147483659"/>
              <ac:spMk id="6" creationId="{29C563EF-A2E9-440E-9B64-1B194CDF5433}"/>
            </ac:spMkLst>
          </pc:spChg>
        </pc:sldLayoutChg>
        <pc:sldLayoutChg chg="addSp">
          <pc:chgData name="Jaana Federley" userId="00d02d85-3964-40ad-a52a-998cf6d040a9" providerId="ADAL" clId="{7A35FDB6-5566-40B4-8C2F-ED301DC2410C}" dt="2020-12-18T07:23:04.501" v="835"/>
          <pc:sldLayoutMkLst>
            <pc:docMk/>
            <pc:sldMasterMk cId="729942253" sldId="2147483648"/>
            <pc:sldLayoutMk cId="1023245708" sldId="2147483662"/>
          </pc:sldLayoutMkLst>
          <pc:spChg chg="add">
            <ac:chgData name="Jaana Federley" userId="00d02d85-3964-40ad-a52a-998cf6d040a9" providerId="ADAL" clId="{7A35FDB6-5566-40B4-8C2F-ED301DC2410C}" dt="2020-12-18T07:23:04.501" v="835"/>
            <ac:spMkLst>
              <pc:docMk/>
              <pc:sldMasterMk cId="729942253" sldId="2147483648"/>
              <pc:sldLayoutMk cId="1023245708" sldId="2147483662"/>
              <ac:spMk id="6" creationId="{ADCC6FD5-C63B-4484-9EB2-57900768421E}"/>
            </ac:spMkLst>
          </pc:spChg>
        </pc:sldLayoutChg>
        <pc:sldLayoutChg chg="addSp">
          <pc:chgData name="Jaana Federley" userId="00d02d85-3964-40ad-a52a-998cf6d040a9" providerId="ADAL" clId="{7A35FDB6-5566-40B4-8C2F-ED301DC2410C}" dt="2020-12-18T07:23:08.222" v="838"/>
          <pc:sldLayoutMkLst>
            <pc:docMk/>
            <pc:sldMasterMk cId="729942253" sldId="2147483648"/>
            <pc:sldLayoutMk cId="1887956454" sldId="2147483664"/>
          </pc:sldLayoutMkLst>
          <pc:spChg chg="add">
            <ac:chgData name="Jaana Federley" userId="00d02d85-3964-40ad-a52a-998cf6d040a9" providerId="ADAL" clId="{7A35FDB6-5566-40B4-8C2F-ED301DC2410C}" dt="2020-12-18T07:23:08.222" v="838"/>
            <ac:spMkLst>
              <pc:docMk/>
              <pc:sldMasterMk cId="729942253" sldId="2147483648"/>
              <pc:sldLayoutMk cId="1887956454" sldId="2147483664"/>
              <ac:spMk id="5" creationId="{CEECCA7E-3458-44BE-B9F6-F19221F89711}"/>
            </ac:spMkLst>
          </pc:spChg>
        </pc:sldLayoutChg>
        <pc:sldLayoutChg chg="addSp">
          <pc:chgData name="Jaana Federley" userId="00d02d85-3964-40ad-a52a-998cf6d040a9" providerId="ADAL" clId="{7A35FDB6-5566-40B4-8C2F-ED301DC2410C}" dt="2020-12-18T07:23:06.888" v="837"/>
          <pc:sldLayoutMkLst>
            <pc:docMk/>
            <pc:sldMasterMk cId="729942253" sldId="2147483648"/>
            <pc:sldLayoutMk cId="3089438218" sldId="2147483791"/>
          </pc:sldLayoutMkLst>
          <pc:spChg chg="add">
            <ac:chgData name="Jaana Federley" userId="00d02d85-3964-40ad-a52a-998cf6d040a9" providerId="ADAL" clId="{7A35FDB6-5566-40B4-8C2F-ED301DC2410C}" dt="2020-12-18T07:23:06.888" v="837"/>
            <ac:spMkLst>
              <pc:docMk/>
              <pc:sldMasterMk cId="729942253" sldId="2147483648"/>
              <pc:sldLayoutMk cId="3089438218" sldId="2147483791"/>
              <ac:spMk id="8" creationId="{C38DCC7E-82D1-4BA1-9ABC-3072B346B35F}"/>
            </ac:spMkLst>
          </pc:spChg>
        </pc:sldLayoutChg>
        <pc:sldLayoutChg chg="addSp">
          <pc:chgData name="Jaana Federley" userId="00d02d85-3964-40ad-a52a-998cf6d040a9" providerId="ADAL" clId="{7A35FDB6-5566-40B4-8C2F-ED301DC2410C}" dt="2020-12-18T07:22:59.378" v="831"/>
          <pc:sldLayoutMkLst>
            <pc:docMk/>
            <pc:sldMasterMk cId="729942253" sldId="2147483648"/>
            <pc:sldLayoutMk cId="1623985713" sldId="2147483865"/>
          </pc:sldLayoutMkLst>
          <pc:spChg chg="add">
            <ac:chgData name="Jaana Federley" userId="00d02d85-3964-40ad-a52a-998cf6d040a9" providerId="ADAL" clId="{7A35FDB6-5566-40B4-8C2F-ED301DC2410C}" dt="2020-12-18T07:22:59.378" v="831"/>
            <ac:spMkLst>
              <pc:docMk/>
              <pc:sldMasterMk cId="729942253" sldId="2147483648"/>
              <pc:sldLayoutMk cId="1623985713" sldId="2147483865"/>
              <ac:spMk id="7" creationId="{33BD8112-A795-42E2-883B-769450CFCA01}"/>
            </ac:spMkLst>
          </pc:spChg>
        </pc:sldLayoutChg>
        <pc:sldLayoutChg chg="addSp">
          <pc:chgData name="Jaana Federley" userId="00d02d85-3964-40ad-a52a-998cf6d040a9" providerId="ADAL" clId="{7A35FDB6-5566-40B4-8C2F-ED301DC2410C}" dt="2020-12-18T07:23:05.671" v="836"/>
          <pc:sldLayoutMkLst>
            <pc:docMk/>
            <pc:sldMasterMk cId="729942253" sldId="2147483648"/>
            <pc:sldLayoutMk cId="1691935962" sldId="2147483866"/>
          </pc:sldLayoutMkLst>
          <pc:spChg chg="add">
            <ac:chgData name="Jaana Federley" userId="00d02d85-3964-40ad-a52a-998cf6d040a9" providerId="ADAL" clId="{7A35FDB6-5566-40B4-8C2F-ED301DC2410C}" dt="2020-12-18T07:23:05.671" v="836"/>
            <ac:spMkLst>
              <pc:docMk/>
              <pc:sldMasterMk cId="729942253" sldId="2147483648"/>
              <pc:sldLayoutMk cId="1691935962" sldId="2147483866"/>
              <ac:spMk id="6" creationId="{C66EA693-B099-4BDB-BFC8-A242066B24D4}"/>
            </ac:spMkLst>
          </pc:spChg>
        </pc:sldLayoutChg>
      </pc:sldMasterChg>
    </pc:docChg>
  </pc:docChgLst>
  <pc:docChgLst>
    <pc:chgData name="Sirpa Mustonen" userId="S::sirpa.mustonen@motiva.fi::0674018f-1373-4902-a61d-47ac99a95f1e" providerId="AD" clId="Web-{2D061A2E-E9E3-4AC6-B549-8830391480B9}"/>
    <pc:docChg chg="modSld">
      <pc:chgData name="Sirpa Mustonen" userId="S::sirpa.mustonen@motiva.fi::0674018f-1373-4902-a61d-47ac99a95f1e" providerId="AD" clId="Web-{2D061A2E-E9E3-4AC6-B549-8830391480B9}" dt="2020-12-17T06:35:23.856" v="85" actId="20577"/>
      <pc:docMkLst>
        <pc:docMk/>
      </pc:docMkLst>
      <pc:sldChg chg="modSp">
        <pc:chgData name="Sirpa Mustonen" userId="S::sirpa.mustonen@motiva.fi::0674018f-1373-4902-a61d-47ac99a95f1e" providerId="AD" clId="Web-{2D061A2E-E9E3-4AC6-B549-8830391480B9}" dt="2020-12-17T06:27:41.521" v="10" actId="20577"/>
        <pc:sldMkLst>
          <pc:docMk/>
          <pc:sldMk cId="598496305" sldId="286"/>
        </pc:sldMkLst>
        <pc:spChg chg="mod">
          <ac:chgData name="Sirpa Mustonen" userId="S::sirpa.mustonen@motiva.fi::0674018f-1373-4902-a61d-47ac99a95f1e" providerId="AD" clId="Web-{2D061A2E-E9E3-4AC6-B549-8830391480B9}" dt="2020-12-17T06:27:41.521" v="10" actId="20577"/>
          <ac:spMkLst>
            <pc:docMk/>
            <pc:sldMk cId="598496305" sldId="286"/>
            <ac:spMk id="3" creationId="{00000000-0000-0000-0000-000000000000}"/>
          </ac:spMkLst>
        </pc:spChg>
      </pc:sldChg>
      <pc:sldChg chg="modSp">
        <pc:chgData name="Sirpa Mustonen" userId="S::sirpa.mustonen@motiva.fi::0674018f-1373-4902-a61d-47ac99a95f1e" providerId="AD" clId="Web-{2D061A2E-E9E3-4AC6-B549-8830391480B9}" dt="2020-12-17T06:31:15.306" v="62" actId="20577"/>
        <pc:sldMkLst>
          <pc:docMk/>
          <pc:sldMk cId="2688696436" sldId="287"/>
        </pc:sldMkLst>
        <pc:spChg chg="mod">
          <ac:chgData name="Sirpa Mustonen" userId="S::sirpa.mustonen@motiva.fi::0674018f-1373-4902-a61d-47ac99a95f1e" providerId="AD" clId="Web-{2D061A2E-E9E3-4AC6-B549-8830391480B9}" dt="2020-12-17T06:31:15.306" v="62" actId="20577"/>
          <ac:spMkLst>
            <pc:docMk/>
            <pc:sldMk cId="2688696436" sldId="287"/>
            <ac:spMk id="3" creationId="{00000000-0000-0000-0000-000000000000}"/>
          </ac:spMkLst>
        </pc:spChg>
      </pc:sldChg>
      <pc:sldChg chg="modSp">
        <pc:chgData name="Sirpa Mustonen" userId="S::sirpa.mustonen@motiva.fi::0674018f-1373-4902-a61d-47ac99a95f1e" providerId="AD" clId="Web-{2D061A2E-E9E3-4AC6-B549-8830391480B9}" dt="2020-12-17T06:29:02.694" v="34" actId="20577"/>
        <pc:sldMkLst>
          <pc:docMk/>
          <pc:sldMk cId="151445069" sldId="288"/>
        </pc:sldMkLst>
        <pc:spChg chg="mod">
          <ac:chgData name="Sirpa Mustonen" userId="S::sirpa.mustonen@motiva.fi::0674018f-1373-4902-a61d-47ac99a95f1e" providerId="AD" clId="Web-{2D061A2E-E9E3-4AC6-B549-8830391480B9}" dt="2020-12-17T06:29:02.694" v="34" actId="20577"/>
          <ac:spMkLst>
            <pc:docMk/>
            <pc:sldMk cId="151445069" sldId="288"/>
            <ac:spMk id="3" creationId="{00000000-0000-0000-0000-000000000000}"/>
          </ac:spMkLst>
        </pc:spChg>
      </pc:sldChg>
      <pc:sldChg chg="modSp">
        <pc:chgData name="Sirpa Mustonen" userId="S::sirpa.mustonen@motiva.fi::0674018f-1373-4902-a61d-47ac99a95f1e" providerId="AD" clId="Web-{2D061A2E-E9E3-4AC6-B549-8830391480B9}" dt="2020-12-17T06:34:21.449" v="73" actId="20577"/>
        <pc:sldMkLst>
          <pc:docMk/>
          <pc:sldMk cId="2177202956" sldId="289"/>
        </pc:sldMkLst>
        <pc:spChg chg="mod">
          <ac:chgData name="Sirpa Mustonen" userId="S::sirpa.mustonen@motiva.fi::0674018f-1373-4902-a61d-47ac99a95f1e" providerId="AD" clId="Web-{2D061A2E-E9E3-4AC6-B549-8830391480B9}" dt="2020-12-17T06:34:21.449" v="73" actId="20577"/>
          <ac:spMkLst>
            <pc:docMk/>
            <pc:sldMk cId="2177202956" sldId="289"/>
            <ac:spMk id="3" creationId="{00000000-0000-0000-0000-000000000000}"/>
          </ac:spMkLst>
        </pc:spChg>
      </pc:sldChg>
      <pc:sldChg chg="modSp">
        <pc:chgData name="Sirpa Mustonen" userId="S::sirpa.mustonen@motiva.fi::0674018f-1373-4902-a61d-47ac99a95f1e" providerId="AD" clId="Web-{2D061A2E-E9E3-4AC6-B549-8830391480B9}" dt="2020-12-17T06:35:23.856" v="85" actId="20577"/>
        <pc:sldMkLst>
          <pc:docMk/>
          <pc:sldMk cId="46632261" sldId="292"/>
        </pc:sldMkLst>
        <pc:spChg chg="mod">
          <ac:chgData name="Sirpa Mustonen" userId="S::sirpa.mustonen@motiva.fi::0674018f-1373-4902-a61d-47ac99a95f1e" providerId="AD" clId="Web-{2D061A2E-E9E3-4AC6-B549-8830391480B9}" dt="2020-12-17T06:35:23.856" v="85" actId="20577"/>
          <ac:spMkLst>
            <pc:docMk/>
            <pc:sldMk cId="46632261" sldId="292"/>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6FB0A2-2020-0041-BDF2-E7CD6CFA5F10}" type="datetimeFigureOut">
              <a:t>20.1.2021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545837-5099-7A41-80E5-78E9B910A52F}" type="slidenum">
              <a:t>‹#›</a:t>
            </a:fld>
            <a:endParaRPr lang="en-US"/>
          </a:p>
        </p:txBody>
      </p:sp>
    </p:spTree>
    <p:extLst>
      <p:ext uri="{BB962C8B-B14F-4D97-AF65-F5344CB8AC3E}">
        <p14:creationId xmlns:p14="http://schemas.microsoft.com/office/powerpoint/2010/main" val="4047500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9F4054-DE9B-4A8C-8F44-032462D0368C}" type="datetimeFigureOut">
              <a:rPr lang="fi-FI" smtClean="0"/>
              <a:t>20.1.2021</a:t>
            </a:fld>
            <a:endParaRPr lang="fi-FI"/>
          </a:p>
        </p:txBody>
      </p:sp>
      <p:sp>
        <p:nvSpPr>
          <p:cNvPr id="4" name="Slide Image Placeholder 3"/>
          <p:cNvSpPr>
            <a:spLocks noGrp="1" noRot="1" noChangeAspect="1"/>
          </p:cNvSpPr>
          <p:nvPr>
            <p:ph type="sldImg" idx="2"/>
          </p:nvPr>
        </p:nvSpPr>
        <p:spPr>
          <a:xfrm>
            <a:off x="428625" y="685800"/>
            <a:ext cx="600075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0B3B4-F971-4AD3-B530-DE860EFC07D2}" type="slidenum">
              <a:rPr lang="fi-FI" smtClean="0"/>
              <a:t>‹#›</a:t>
            </a:fld>
            <a:endParaRPr lang="fi-FI"/>
          </a:p>
        </p:txBody>
      </p:sp>
    </p:spTree>
    <p:extLst>
      <p:ext uri="{BB962C8B-B14F-4D97-AF65-F5344CB8AC3E}">
        <p14:creationId xmlns:p14="http://schemas.microsoft.com/office/powerpoint/2010/main" val="4248243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rgbClr val="0F7D83"/>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4"/>
          </p:nvPr>
        </p:nvSpPr>
        <p:spPr>
          <a:xfrm>
            <a:off x="860485" y="6480323"/>
            <a:ext cx="1299954" cy="144016"/>
          </a:xfrm>
          <a:prstGeom prst="rect">
            <a:avLst/>
          </a:prstGeom>
        </p:spPr>
        <p:txBody>
          <a:bodyPr/>
          <a:lstStyle>
            <a:lvl1pPr>
              <a:defRPr>
                <a:noFill/>
              </a:defRPr>
            </a:lvl1pPr>
          </a:lstStyle>
          <a:p>
            <a:fld id="{F1464570-CF5B-4C37-9B90-D387D5609864}" type="datetime3">
              <a:rPr lang="en-US" smtClean="0"/>
              <a:t>20 January 2021</a:t>
            </a:fld>
            <a:endParaRPr lang="fi-FI" dirty="0"/>
          </a:p>
        </p:txBody>
      </p:sp>
      <p:sp>
        <p:nvSpPr>
          <p:cNvPr id="3" name="Footer Placeholder 2"/>
          <p:cNvSpPr>
            <a:spLocks noGrp="1"/>
          </p:cNvSpPr>
          <p:nvPr>
            <p:ph type="ftr" sz="quarter" idx="15"/>
          </p:nvPr>
        </p:nvSpPr>
        <p:spPr>
          <a:xfrm>
            <a:off x="2160439" y="6480323"/>
            <a:ext cx="6480324" cy="144016"/>
          </a:xfrm>
          <a:prstGeom prst="rect">
            <a:avLst/>
          </a:prstGeom>
        </p:spPr>
        <p:txBody>
          <a:bodyPr/>
          <a:lstStyle>
            <a:lvl1pPr>
              <a:defRPr>
                <a:noFill/>
              </a:defRPr>
            </a:lvl1pPr>
          </a:lstStyle>
          <a:p>
            <a:r>
              <a:rPr lang="fi-FI"/>
              <a:t>Presentation name</a:t>
            </a:r>
            <a:endParaRPr lang="fi-FI" dirty="0"/>
          </a:p>
        </p:txBody>
      </p:sp>
      <p:sp>
        <p:nvSpPr>
          <p:cNvPr id="4" name="Slide Number Placeholder 3"/>
          <p:cNvSpPr>
            <a:spLocks noGrp="1"/>
          </p:cNvSpPr>
          <p:nvPr>
            <p:ph type="sldNum" sz="quarter" idx="16"/>
          </p:nvPr>
        </p:nvSpPr>
        <p:spPr/>
        <p:txBody>
          <a:bodyPr/>
          <a:lstStyle>
            <a:lvl1pPr>
              <a:defRPr>
                <a:noFill/>
              </a:defRPr>
            </a:lvl1pPr>
          </a:lstStyle>
          <a:p>
            <a:fld id="{8BA1D61E-DCAC-4F3F-A9E2-B5195B305580}" type="slidenum">
              <a:rPr lang="fi-FI" smtClean="0"/>
              <a:pPr/>
              <a:t>‹#›</a:t>
            </a:fld>
            <a:endParaRPr lang="fi-FI" dirty="0"/>
          </a:p>
        </p:txBody>
      </p:sp>
      <p:sp>
        <p:nvSpPr>
          <p:cNvPr id="8" name="Title 1"/>
          <p:cNvSpPr>
            <a:spLocks noGrp="1"/>
          </p:cNvSpPr>
          <p:nvPr>
            <p:ph type="ctrTitle"/>
          </p:nvPr>
        </p:nvSpPr>
        <p:spPr>
          <a:xfrm>
            <a:off x="1727200" y="1727795"/>
            <a:ext cx="8642350" cy="2232249"/>
          </a:xfrm>
        </p:spPr>
        <p:txBody>
          <a:bodyPr anchor="b" anchorCtr="0"/>
          <a:lstStyle>
            <a:lvl1pPr algn="ctr">
              <a:lnSpc>
                <a:spcPct val="85000"/>
              </a:lnSpc>
              <a:defRPr sz="3000" b="1" spc="0">
                <a:solidFill>
                  <a:schemeClr val="bg1"/>
                </a:solidFill>
                <a:latin typeface="Century Gothic"/>
                <a:cs typeface="Century Gothic"/>
              </a:defRPr>
            </a:lvl1pPr>
          </a:lstStyle>
          <a:p>
            <a:r>
              <a:rPr lang="en-US"/>
              <a:t>Click to edit Master title style</a:t>
            </a:r>
            <a:endParaRPr lang="fi-FI" dirty="0"/>
          </a:p>
        </p:txBody>
      </p:sp>
      <p:sp>
        <p:nvSpPr>
          <p:cNvPr id="9" name="Text Placeholder 14"/>
          <p:cNvSpPr>
            <a:spLocks noGrp="1"/>
          </p:cNvSpPr>
          <p:nvPr>
            <p:ph type="body" sz="quarter" idx="13"/>
          </p:nvPr>
        </p:nvSpPr>
        <p:spPr>
          <a:xfrm>
            <a:off x="1727200" y="4104059"/>
            <a:ext cx="8642350" cy="1584772"/>
          </a:xfrm>
        </p:spPr>
        <p:txBody>
          <a:bodyPr/>
          <a:lstStyle>
            <a:lvl1pPr marL="0" indent="0" algn="ctr">
              <a:buFontTx/>
              <a:buNone/>
              <a:defRPr sz="1800">
                <a:solidFill>
                  <a:schemeClr val="bg1"/>
                </a:solidFill>
              </a:defRPr>
            </a:lvl1pPr>
          </a:lstStyle>
          <a:p>
            <a:pPr lvl="0"/>
            <a:r>
              <a:rPr lang="en-US"/>
              <a:t>Edit Master text styles</a:t>
            </a:r>
          </a:p>
        </p:txBody>
      </p:sp>
    </p:spTree>
    <p:extLst>
      <p:ext uri="{BB962C8B-B14F-4D97-AF65-F5344CB8AC3E}">
        <p14:creationId xmlns:p14="http://schemas.microsoft.com/office/powerpoint/2010/main" val="162398571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545" y="1727200"/>
            <a:ext cx="11233248"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7" name="Title 6"/>
          <p:cNvSpPr>
            <a:spLocks noGrp="1"/>
          </p:cNvSpPr>
          <p:nvPr>
            <p:ph type="title"/>
          </p:nvPr>
        </p:nvSpPr>
        <p:spPr/>
        <p:txBody>
          <a:bodyPr/>
          <a:lstStyle/>
          <a:p>
            <a:r>
              <a:rPr lang="en-US"/>
              <a:t>Click to edit Master title style</a:t>
            </a:r>
            <a:endParaRPr lang="fi-FI"/>
          </a:p>
        </p:txBody>
      </p:sp>
      <p:sp>
        <p:nvSpPr>
          <p:cNvPr id="9" name="Slide Number Placeholder 8"/>
          <p:cNvSpPr>
            <a:spLocks noGrp="1"/>
          </p:cNvSpPr>
          <p:nvPr>
            <p:ph type="sldNum" sz="quarter" idx="12"/>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906279579"/>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545" y="1727200"/>
            <a:ext cx="11233248"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8" name="Text Placeholder 7"/>
          <p:cNvSpPr>
            <a:spLocks noGrp="1"/>
          </p:cNvSpPr>
          <p:nvPr>
            <p:ph type="body" sz="quarter" idx="13"/>
          </p:nvPr>
        </p:nvSpPr>
        <p:spPr>
          <a:xfrm>
            <a:off x="432545" y="863600"/>
            <a:ext cx="11233248" cy="576263"/>
          </a:xfrm>
        </p:spPr>
        <p:txBody>
          <a:bodyPr/>
          <a:lstStyle>
            <a:lvl1pPr marL="0" indent="0">
              <a:buFontTx/>
              <a:buNone/>
              <a:defRPr sz="1800"/>
            </a:lvl1pPr>
          </a:lstStyle>
          <a:p>
            <a:pPr lvl="0"/>
            <a:r>
              <a:rPr lang="en-US"/>
              <a:t>Edit Master text styles</a:t>
            </a:r>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
        <p:nvSpPr>
          <p:cNvPr id="11" name="Title 10"/>
          <p:cNvSpPr>
            <a:spLocks noGrp="1"/>
          </p:cNvSpPr>
          <p:nvPr>
            <p:ph type="title"/>
          </p:nvPr>
        </p:nvSpPr>
        <p:spPr>
          <a:xfrm>
            <a:off x="432546" y="360363"/>
            <a:ext cx="11233248" cy="503237"/>
          </a:xfrm>
        </p:spPr>
        <p:txBody>
          <a:bodyPr/>
          <a:lstStyle/>
          <a:p>
            <a:r>
              <a:rPr lang="en-US"/>
              <a:t>Click to edit Master title style</a:t>
            </a:r>
            <a:endParaRPr lang="fi-FI" dirty="0"/>
          </a:p>
        </p:txBody>
      </p:sp>
    </p:spTree>
    <p:extLst>
      <p:ext uri="{BB962C8B-B14F-4D97-AF65-F5344CB8AC3E}">
        <p14:creationId xmlns:p14="http://schemas.microsoft.com/office/powerpoint/2010/main" val="1768796354"/>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432545" y="1727200"/>
            <a:ext cx="5472608" cy="4321175"/>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4" name="Content Placeholder 3"/>
          <p:cNvSpPr>
            <a:spLocks noGrp="1"/>
          </p:cNvSpPr>
          <p:nvPr>
            <p:ph sz="half" idx="2"/>
          </p:nvPr>
        </p:nvSpPr>
        <p:spPr>
          <a:xfrm>
            <a:off x="6193185" y="1727200"/>
            <a:ext cx="5472608" cy="4321175"/>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10" name="Slide Number Placeholder 9"/>
          <p:cNvSpPr>
            <a:spLocks noGrp="1"/>
          </p:cNvSpPr>
          <p:nvPr>
            <p:ph type="sldNum" sz="quarter" idx="12"/>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382769368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a:xfrm>
            <a:off x="432545" y="1727200"/>
            <a:ext cx="6479429"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Picture Placeholder 7"/>
          <p:cNvSpPr>
            <a:spLocks noGrp="1"/>
          </p:cNvSpPr>
          <p:nvPr>
            <p:ph type="pic" sz="quarter" idx="13"/>
          </p:nvPr>
        </p:nvSpPr>
        <p:spPr>
          <a:xfrm>
            <a:off x="7345313" y="1727200"/>
            <a:ext cx="4320480" cy="4321175"/>
          </a:xfrm>
          <a:prstGeom prst="rect">
            <a:avLst/>
          </a:prstGeom>
          <a:solidFill>
            <a:schemeClr val="tx1">
              <a:lumMod val="20000"/>
              <a:lumOff val="80000"/>
            </a:schemeClr>
          </a:solidFill>
        </p:spPr>
        <p:txBody>
          <a:bodyPr/>
          <a:lstStyle>
            <a:lvl1pPr marL="0" indent="0">
              <a:buFontTx/>
              <a:buNone/>
              <a:defRPr/>
            </a:lvl1pPr>
          </a:lstStyle>
          <a:p>
            <a:r>
              <a:rPr lang="en-US"/>
              <a:t>Click icon to add picture</a:t>
            </a:r>
            <a:endParaRPr lang="fi-FI" dirty="0"/>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02324570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and Picture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a:xfrm>
            <a:off x="4176961" y="1727200"/>
            <a:ext cx="7488832" cy="432117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Picture Placeholder 7"/>
          <p:cNvSpPr>
            <a:spLocks noGrp="1"/>
          </p:cNvSpPr>
          <p:nvPr>
            <p:ph type="pic" sz="quarter" idx="13"/>
          </p:nvPr>
        </p:nvSpPr>
        <p:spPr>
          <a:xfrm>
            <a:off x="432545" y="1727200"/>
            <a:ext cx="3600416" cy="3600995"/>
          </a:xfrm>
          <a:prstGeom prst="rect">
            <a:avLst/>
          </a:prstGeom>
          <a:solidFill>
            <a:schemeClr val="tx1">
              <a:lumMod val="20000"/>
              <a:lumOff val="80000"/>
            </a:schemeClr>
          </a:solidFill>
        </p:spPr>
        <p:txBody>
          <a:bodyPr/>
          <a:lstStyle>
            <a:lvl1pPr marL="0" indent="0">
              <a:buFontTx/>
              <a:buNone/>
              <a:defRPr/>
            </a:lvl1pPr>
          </a:lstStyle>
          <a:p>
            <a:r>
              <a:rPr lang="en-US"/>
              <a:t>Click icon to add picture</a:t>
            </a:r>
            <a:endParaRPr lang="fi-FI" dirty="0"/>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691935962"/>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tasheet">
    <p:spTree>
      <p:nvGrpSpPr>
        <p:cNvPr id="1" name=""/>
        <p:cNvGrpSpPr/>
        <p:nvPr/>
      </p:nvGrpSpPr>
      <p:grpSpPr>
        <a:xfrm>
          <a:off x="0" y="0"/>
          <a:ext cx="0" cy="0"/>
          <a:chOff x="0" y="0"/>
          <a:chExt cx="0" cy="0"/>
        </a:xfrm>
      </p:grpSpPr>
      <p:sp>
        <p:nvSpPr>
          <p:cNvPr id="7" name="Content Placeholder 2"/>
          <p:cNvSpPr>
            <a:spLocks noGrp="1"/>
          </p:cNvSpPr>
          <p:nvPr>
            <p:ph idx="1"/>
          </p:nvPr>
        </p:nvSpPr>
        <p:spPr>
          <a:xfrm>
            <a:off x="432545" y="1151731"/>
            <a:ext cx="11233248" cy="4896644"/>
          </a:xfrm>
        </p:spPr>
        <p:txBody>
          <a:bodyPr/>
          <a:lstStyle>
            <a:lvl1pPr marL="266700" indent="-266700">
              <a:spcAft>
                <a:spcPts val="200"/>
              </a:spcAft>
              <a:defRPr sz="1400"/>
            </a:lvl1pPr>
            <a:lvl2pPr marL="539750" indent="-273050">
              <a:spcAft>
                <a:spcPts val="200"/>
              </a:spcAft>
              <a:defRPr sz="1200"/>
            </a:lvl2pPr>
            <a:lvl3pPr marL="806450" indent="-266700">
              <a:spcAft>
                <a:spcPts val="200"/>
              </a:spcAft>
              <a:defRPr sz="1100"/>
            </a:lvl3pPr>
            <a:lvl4pPr marL="1071563" indent="-265113">
              <a:spcAft>
                <a:spcPts val="200"/>
              </a:spcAft>
              <a:defRPr sz="1050"/>
            </a:lvl4pPr>
            <a:lvl5pPr marL="1346200" indent="-274638">
              <a:spcAft>
                <a:spcPts val="200"/>
              </a:spcAft>
              <a:defRPr sz="10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Title 1"/>
          <p:cNvSpPr>
            <a:spLocks noGrp="1"/>
          </p:cNvSpPr>
          <p:nvPr>
            <p:ph type="title"/>
          </p:nvPr>
        </p:nvSpPr>
        <p:spPr>
          <a:xfrm>
            <a:off x="435389" y="360363"/>
            <a:ext cx="11230404" cy="360016"/>
          </a:xfrm>
        </p:spPr>
        <p:txBody>
          <a:bodyPr anchor="t" anchorCtr="0"/>
          <a:lstStyle>
            <a:lvl1pPr>
              <a:lnSpc>
                <a:spcPct val="100000"/>
              </a:lnSpc>
              <a:defRPr sz="1800"/>
            </a:lvl1pPr>
          </a:lstStyle>
          <a:p>
            <a:r>
              <a:rPr lang="en-US"/>
              <a:t>Click to edit Master title style</a:t>
            </a:r>
            <a:endParaRPr lang="fi-FI" dirty="0"/>
          </a:p>
        </p:txBody>
      </p:sp>
      <p:sp>
        <p:nvSpPr>
          <p:cNvPr id="10" name="Text Placeholder 2"/>
          <p:cNvSpPr>
            <a:spLocks noGrp="1"/>
          </p:cNvSpPr>
          <p:nvPr>
            <p:ph type="body" sz="quarter" idx="13"/>
          </p:nvPr>
        </p:nvSpPr>
        <p:spPr>
          <a:xfrm>
            <a:off x="434975" y="719683"/>
            <a:ext cx="11230818" cy="288032"/>
          </a:xfrm>
        </p:spPr>
        <p:txBody>
          <a:bodyPr/>
          <a:lstStyle>
            <a:lvl1pPr marL="0" indent="0">
              <a:buFontTx/>
              <a:buNone/>
              <a:defRPr sz="1400"/>
            </a:lvl1pPr>
          </a:lstStyle>
          <a:p>
            <a:pPr lvl="0"/>
            <a:r>
              <a:rPr lang="en-US"/>
              <a:t>Edit Master text styles</a:t>
            </a:r>
          </a:p>
        </p:txBody>
      </p:sp>
      <p:sp>
        <p:nvSpPr>
          <p:cNvPr id="11" name="Text Placeholder 9"/>
          <p:cNvSpPr>
            <a:spLocks noGrp="1"/>
          </p:cNvSpPr>
          <p:nvPr>
            <p:ph type="body" sz="quarter" idx="14"/>
          </p:nvPr>
        </p:nvSpPr>
        <p:spPr>
          <a:xfrm>
            <a:off x="431799" y="6048375"/>
            <a:ext cx="11233994" cy="359939"/>
          </a:xfrm>
        </p:spPr>
        <p:txBody>
          <a:bodyPr/>
          <a:lstStyle>
            <a:lvl1pPr marL="0" indent="0" algn="l">
              <a:spcAft>
                <a:spcPts val="0"/>
              </a:spcAft>
              <a:buFontTx/>
              <a:buNone/>
              <a:defRPr sz="800"/>
            </a:lvl1pPr>
          </a:lstStyle>
          <a:p>
            <a:pPr lvl="0"/>
            <a:r>
              <a:rPr lang="en-US"/>
              <a:t>Edit Master text styles</a:t>
            </a:r>
          </a:p>
        </p:txBody>
      </p:sp>
      <p:sp>
        <p:nvSpPr>
          <p:cNvPr id="12" name="Slide Number Placeholder 11"/>
          <p:cNvSpPr>
            <a:spLocks noGrp="1"/>
          </p:cNvSpPr>
          <p:nvPr>
            <p:ph type="sldNum" sz="quarter" idx="17"/>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308943821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rgbClr val="0F7D83"/>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1727200" y="4824139"/>
            <a:ext cx="8642350" cy="1080223"/>
          </a:xfrm>
        </p:spPr>
        <p:txBody>
          <a:bodyPr anchor="b"/>
          <a:lstStyle>
            <a:lvl1pPr marL="0" indent="0" algn="ctr">
              <a:buFontTx/>
              <a:buNone/>
              <a:defRPr sz="2000">
                <a:solidFill>
                  <a:schemeClr val="bg1"/>
                </a:solidFill>
              </a:defRPr>
            </a:lvl1pPr>
            <a:lvl2pPr marL="357187" indent="0" algn="ctr">
              <a:buFontTx/>
              <a:buNone/>
              <a:defRPr sz="1800"/>
            </a:lvl2pPr>
            <a:lvl3pPr marL="714375" indent="0" algn="ctr">
              <a:buFontTx/>
              <a:buNone/>
              <a:defRPr sz="1600"/>
            </a:lvl3pPr>
            <a:lvl4pPr marL="1071562" indent="0" algn="ctr">
              <a:buFontTx/>
              <a:buNone/>
              <a:defRPr sz="1400"/>
            </a:lvl4pPr>
            <a:lvl5pPr marL="1438275" indent="0" algn="ctr">
              <a:buFontTx/>
              <a:buNone/>
              <a:defRPr sz="1400"/>
            </a:lvl5pPr>
          </a:lstStyle>
          <a:p>
            <a:pPr lvl="0"/>
            <a:r>
              <a:rPr lang="en-US"/>
              <a:t>Edit Master text styles</a:t>
            </a:r>
          </a:p>
        </p:txBody>
      </p:sp>
      <p:sp>
        <p:nvSpPr>
          <p:cNvPr id="4" name="Slide Number Placeholder 3"/>
          <p:cNvSpPr>
            <a:spLocks noGrp="1"/>
          </p:cNvSpPr>
          <p:nvPr>
            <p:ph type="sldNum" sz="quarter" idx="16"/>
          </p:nvPr>
        </p:nvSpPr>
        <p:spPr/>
        <p:txBody>
          <a:bodyPr/>
          <a:lstStyle>
            <a:lvl1pPr>
              <a:defRPr>
                <a:noFill/>
              </a:defRPr>
            </a:lvl1p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88795645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546" y="360363"/>
            <a:ext cx="10513167" cy="1066520"/>
          </a:xfrm>
          <a:prstGeom prst="rect">
            <a:avLst/>
          </a:prstGeom>
        </p:spPr>
        <p:txBody>
          <a:bodyPr vert="horz" lIns="36000" tIns="36000" rIns="36000" bIns="36000" rtlCol="0" anchor="t" anchorCtr="0">
            <a:noAutofit/>
          </a:bodyPr>
          <a:lstStyle/>
          <a:p>
            <a:r>
              <a:rPr lang="en-US"/>
              <a:t>Click to edit Master title style</a:t>
            </a:r>
            <a:endParaRPr lang="fi-FI" dirty="0"/>
          </a:p>
        </p:txBody>
      </p:sp>
      <p:sp>
        <p:nvSpPr>
          <p:cNvPr id="3" name="Text Placeholder 2"/>
          <p:cNvSpPr>
            <a:spLocks noGrp="1"/>
          </p:cNvSpPr>
          <p:nvPr>
            <p:ph type="body" idx="1"/>
          </p:nvPr>
        </p:nvSpPr>
        <p:spPr>
          <a:xfrm>
            <a:off x="432545" y="1727200"/>
            <a:ext cx="11233248" cy="4321175"/>
          </a:xfrm>
          <a:prstGeom prst="rect">
            <a:avLst/>
          </a:prstGeom>
        </p:spPr>
        <p:txBody>
          <a:bodyPr vert="horz" lIns="36000" tIns="36000" rIns="36000" bIns="3600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49" name="Slide Number Placeholder 5"/>
          <p:cNvSpPr>
            <a:spLocks noGrp="1"/>
          </p:cNvSpPr>
          <p:nvPr>
            <p:ph type="sldNum" sz="quarter" idx="4"/>
          </p:nvPr>
        </p:nvSpPr>
        <p:spPr>
          <a:xfrm>
            <a:off x="431800" y="6481043"/>
            <a:ext cx="428212" cy="143296"/>
          </a:xfrm>
          <a:prstGeom prst="rect">
            <a:avLst/>
          </a:prstGeom>
        </p:spPr>
        <p:txBody>
          <a:bodyPr vert="horz" lIns="36000" tIns="36000" rIns="36000" bIns="36000" rtlCol="0" anchor="ctr" anchorCtr="0">
            <a:noAutofit/>
          </a:bodyPr>
          <a:lstStyle>
            <a:lvl1pPr algn="l">
              <a:defRPr sz="700" spc="-40" baseline="0">
                <a:solidFill>
                  <a:srgbClr val="46261E"/>
                </a:solidFill>
              </a:defRPr>
            </a:lvl1p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729942253"/>
      </p:ext>
    </p:extLst>
  </p:cSld>
  <p:clrMap bg1="lt1" tx1="dk1" bg2="lt2" tx2="dk2" accent1="accent1" accent2="accent2" accent3="accent3" accent4="accent4" accent5="accent5" accent6="accent6" hlink="hlink" folHlink="folHlink"/>
  <p:sldLayoutIdLst>
    <p:sldLayoutId id="2147483865" r:id="rId1"/>
    <p:sldLayoutId id="2147483650" r:id="rId2"/>
    <p:sldLayoutId id="2147483659" r:id="rId3"/>
    <p:sldLayoutId id="2147483652" r:id="rId4"/>
    <p:sldLayoutId id="2147483662" r:id="rId5"/>
    <p:sldLayoutId id="2147483866" r:id="rId6"/>
    <p:sldLayoutId id="2147483791" r:id="rId7"/>
    <p:sldLayoutId id="2147483664" r:id="rId8"/>
  </p:sldLayoutIdLst>
  <p:transition spd="med">
    <p:fade/>
  </p:transition>
  <p:hf sldNum="0" hdr="0" ftr="0" dt="0"/>
  <p:txStyles>
    <p:titleStyle>
      <a:lvl1pPr algn="l" defTabSz="914400" rtl="0" eaLnBrk="1" latinLnBrk="0" hangingPunct="1">
        <a:lnSpc>
          <a:spcPct val="95000"/>
        </a:lnSpc>
        <a:spcBef>
          <a:spcPct val="0"/>
        </a:spcBef>
        <a:buNone/>
        <a:defRPr sz="2800" b="1" kern="1200" spc="0" baseline="0">
          <a:solidFill>
            <a:srgbClr val="0F7D83"/>
          </a:solidFill>
          <a:latin typeface="Century Gothic"/>
          <a:ea typeface="+mj-ea"/>
          <a:cs typeface="Century Gothic"/>
        </a:defRPr>
      </a:lvl1pPr>
    </p:titleStyle>
    <p:body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hiilineutraalisuomi.fi/fi-FI/Ilmastotyo/Yritysyhteistyo/Kunnat/Tyokalut"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hiilineutraalisuomi.fi/fi-FI/Ilmastotyo/Yritysyhteistyo/Kunnat/Viestinta" TargetMode="External"/><Relationship Id="rId2" Type="http://schemas.openxmlformats.org/officeDocument/2006/relationships/hyperlink" Target="https://www.hiilineutraalisuomi.fi/fi-FI/Ilmastotyo/Yritysyhteistyo/Kunnat/Seuranta" TargetMode="Externa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8" Type="http://schemas.openxmlformats.org/officeDocument/2006/relationships/hyperlink" Target="https://www.seutukaupunkiosaajat.fi/yritysverkostot" TargetMode="External"/><Relationship Id="rId3" Type="http://schemas.openxmlformats.org/officeDocument/2006/relationships/hyperlink" Target="https://www.ii.fi/kestava-arki" TargetMode="External"/><Relationship Id="rId7" Type="http://schemas.openxmlformats.org/officeDocument/2006/relationships/hyperlink" Target="https://www.lahti.fi/kaupunki-ja-paatoksenteko/ymparistokaupunki/ilmastonmuutos/ilmastokumppanuus/" TargetMode="External"/><Relationship Id="rId2" Type="http://schemas.openxmlformats.org/officeDocument/2006/relationships/hyperlink" Target="https://www.greenreality.fi/yritykset/green-energy-showroom" TargetMode="External"/><Relationship Id="rId1" Type="http://schemas.openxmlformats.org/officeDocument/2006/relationships/slideLayout" Target="../slideLayouts/slideLayout3.xml"/><Relationship Id="rId6" Type="http://schemas.openxmlformats.org/officeDocument/2006/relationships/hyperlink" Target="https://www.kuopio.fi/viksukuopio" TargetMode="External"/><Relationship Id="rId5" Type="http://schemas.openxmlformats.org/officeDocument/2006/relationships/hyperlink" Target="https://keskisuomi.fi/yritysten-ymparistovastuuta-edistetaan-keski-suomessa-yhteistyolla/" TargetMode="External"/><Relationship Id="rId4" Type="http://schemas.openxmlformats.org/officeDocument/2006/relationships/hyperlink" Target="http://static.pohjoiskarjala.net/jns/ilmastotori/www.joensuu.fi/ilmastositoumukset.html" TargetMode="External"/><Relationship Id="rId9" Type="http://schemas.openxmlformats.org/officeDocument/2006/relationships/hyperlink" Target="https://www.turku.fi/hiilineutraali-turku/ilmastotekoja/yritysten-ja-yhteisojen-ilmastotekoja/yritysten-ja-yhteisojen"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s://www.motiva.fi/ratkaisut/kestava_liikenne_ja_liikkuminen/nain_mahdollistat_viisaan_liikkumisen/kunnat_ja_kaupungit/euroopan_liikkujan_viikko" TargetMode="External"/><Relationship Id="rId2" Type="http://schemas.openxmlformats.org/officeDocument/2006/relationships/hyperlink" Target="https://www.motiva.fi/ratkaisut/energiansaastoviikko"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hiilineutraalisuomi.fi/fi-FI/Ilmastotyo/Yritysyhteistyo/Kunnat/Kontaktointi_ja_motivointi" TargetMode="External"/><Relationship Id="rId2" Type="http://schemas.openxmlformats.org/officeDocument/2006/relationships/hyperlink" Target="https://www.hiilineutraalisuomi.fi/fi-FI/Ilmastotyo/Yritysyhteistyo/Kunnat/Tavoitteen_asettaminen" TargetMode="Externa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hyperlink" Target="https://www.hiilineutraalisuomi.fi/fi-FI/Ilmastotyo/Yritysyhteistyo/Kunnat/Yhteistyo_ja_rahoitus"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0" y="791691"/>
            <a:ext cx="8642350" cy="2232249"/>
          </a:xfrm>
        </p:spPr>
        <p:txBody>
          <a:bodyPr/>
          <a:lstStyle/>
          <a:p>
            <a:r>
              <a:rPr lang="fi-FI" sz="4800" dirty="0"/>
              <a:t>Kuntien ja yritysten ilmastoyhteistyö</a:t>
            </a:r>
            <a:endParaRPr lang="en-US" sz="4800" dirty="0"/>
          </a:p>
        </p:txBody>
      </p:sp>
      <p:sp>
        <p:nvSpPr>
          <p:cNvPr id="3" name="Text Placeholder 2"/>
          <p:cNvSpPr>
            <a:spLocks noGrp="1"/>
          </p:cNvSpPr>
          <p:nvPr>
            <p:ph type="body" sz="quarter" idx="13"/>
          </p:nvPr>
        </p:nvSpPr>
        <p:spPr>
          <a:xfrm>
            <a:off x="4031357" y="3167955"/>
            <a:ext cx="4034036" cy="1584772"/>
          </a:xfrm>
        </p:spPr>
        <p:txBody>
          <a:bodyPr vert="horz" lIns="36000" tIns="36000" rIns="36000" bIns="36000" rtlCol="0" anchor="t">
            <a:noAutofit/>
          </a:bodyPr>
          <a:lstStyle/>
          <a:p>
            <a:r>
              <a:rPr lang="fi-FI" dirty="0">
                <a:solidFill>
                  <a:srgbClr val="8ECCCB"/>
                </a:solidFill>
              </a:rPr>
              <a:t>Kunnan resurssiviisausverkoston rakentaminen PK-yrityksille</a:t>
            </a:r>
          </a:p>
        </p:txBody>
      </p:sp>
      <p:pic>
        <p:nvPicPr>
          <p:cNvPr id="5" name="Picture 4" descr="Group 8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585" y="3383979"/>
            <a:ext cx="2947826" cy="2858500"/>
          </a:xfrm>
          <a:prstGeom prst="rect">
            <a:avLst/>
          </a:prstGeom>
        </p:spPr>
      </p:pic>
      <p:pic>
        <p:nvPicPr>
          <p:cNvPr id="6" name="Picture 5" descr="Group 83.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3465" y="3455987"/>
            <a:ext cx="2557490" cy="2734102"/>
          </a:xfrm>
          <a:prstGeom prst="rect">
            <a:avLst/>
          </a:prstGeom>
        </p:spPr>
      </p:pic>
    </p:spTree>
    <p:extLst>
      <p:ext uri="{BB962C8B-B14F-4D97-AF65-F5344CB8AC3E}">
        <p14:creationId xmlns:p14="http://schemas.microsoft.com/office/powerpoint/2010/main" val="2560731262"/>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Verkoston rakentaminen: </a:t>
            </a:r>
            <a:br>
              <a:rPr lang="fi-FI" dirty="0"/>
            </a:br>
            <a:r>
              <a:rPr lang="fi-FI" sz="2400" b="0" spc="0" dirty="0"/>
              <a:t>Olemassa olevan verkoston aktivoiminen</a:t>
            </a:r>
            <a:endParaRPr lang="en-US" sz="2400" b="0" spc="0" dirty="0"/>
          </a:p>
        </p:txBody>
      </p:sp>
      <p:sp>
        <p:nvSpPr>
          <p:cNvPr id="3" name="Content Placeholder 2"/>
          <p:cNvSpPr>
            <a:spLocks noGrp="1"/>
          </p:cNvSpPr>
          <p:nvPr>
            <p:ph idx="1"/>
          </p:nvPr>
        </p:nvSpPr>
        <p:spPr/>
        <p:txBody>
          <a:bodyPr vert="horz" lIns="36000" tIns="36000" rIns="36000" bIns="36000" rtlCol="0" anchor="t">
            <a:noAutofit/>
          </a:bodyPr>
          <a:lstStyle/>
          <a:p>
            <a:pPr marL="0" indent="0">
              <a:buNone/>
            </a:pPr>
            <a:r>
              <a:rPr lang="fi-FI" sz="1600" b="1" dirty="0">
                <a:solidFill>
                  <a:srgbClr val="0F7D83"/>
                </a:solidFill>
              </a:rPr>
              <a:t>RATKAISUT</a:t>
            </a:r>
            <a:r>
              <a:rPr lang="fi-FI" sz="1600" dirty="0"/>
              <a:t> Kovat tavoitteet eivät riitä, jos ne eivät muutu konkreettiseksi toiminnaksi. Kuntien ilmastotyön painopiste on siirtynyt tavoitteiden asettamisesta toimeenpanon vauhdittamiseen.</a:t>
            </a:r>
          </a:p>
          <a:p>
            <a:pPr marL="356870" indent="-356870"/>
            <a:r>
              <a:rPr lang="fi-FI" sz="1600" dirty="0"/>
              <a:t>Verkostoa ja sen tavoitteita määriteltäessä on pidettävä erityisesti mielessä toimien toteuttaminen ja niiden vaikuttavuus. Halutaanko verkostoon paljon jäseniä vai esimerkiksi kunnan alueen suurimmat toimijat, joilla on suurin päästöjenvähennyspotentiaali tai ne yritykset, jotka ovat valmiita sitoutumaan toimenpiteiden toteuttamiseen sovitussa aikataulussa?</a:t>
            </a:r>
            <a:endParaRPr lang="fi-FI" sz="1600" dirty="0">
              <a:cs typeface="Arial"/>
            </a:endParaRPr>
          </a:p>
          <a:p>
            <a:pPr marL="356870" indent="-356870"/>
            <a:r>
              <a:rPr lang="fi-FI" sz="1600" dirty="0"/>
              <a:t>Verkoston rakentamisen voi aloittaa pienen mutta aktiivisen yritysjoukon kanssa ja toimintaa voidaan kasvattaa ajan myötä.</a:t>
            </a:r>
            <a:endParaRPr lang="fi-FI" sz="1600" dirty="0">
              <a:cs typeface="Arial"/>
            </a:endParaRPr>
          </a:p>
          <a:p>
            <a:pPr marL="356870" indent="-356870"/>
            <a:r>
              <a:rPr lang="fi-FI" sz="1600" dirty="0"/>
              <a:t>Aina ei ole tarkoituksenmukaista luoda uutta verkostoa. Voitaisiinko olemassa olevia verkostoja kasvattaa ja aktivoida esim. tekemällä yhteistyötä verkostojen välillä, laajentamalla niiden toimintaa resurssiviisauteen tai kasvattamalla toimintaa?</a:t>
            </a:r>
            <a:endParaRPr lang="fi-FI" sz="1600" dirty="0">
              <a:cs typeface="Arial"/>
            </a:endParaRPr>
          </a:p>
          <a:p>
            <a:pPr marL="0" indent="0">
              <a:buNone/>
            </a:pPr>
            <a:r>
              <a:rPr lang="fi-FI" sz="1600" b="1" dirty="0">
                <a:solidFill>
                  <a:srgbClr val="0F7D83"/>
                </a:solidFill>
              </a:rPr>
              <a:t>REIVI-SIVUSTOLLA </a:t>
            </a:r>
            <a:r>
              <a:rPr lang="fi-FI" sz="1600" dirty="0">
                <a:solidFill>
                  <a:srgbClr val="4D4D4D"/>
                </a:solidFill>
              </a:rPr>
              <a:t>on</a:t>
            </a:r>
            <a:r>
              <a:rPr lang="fi-FI" sz="1600" dirty="0"/>
              <a:t> tietoa mm. yrityksille suunnatuista </a:t>
            </a:r>
            <a:r>
              <a:rPr lang="fi-FI" sz="1600" dirty="0">
                <a:hlinkClick r:id="rId2"/>
              </a:rPr>
              <a:t>ilmasto- ja kiertotaloustyökalusta</a:t>
            </a:r>
            <a:r>
              <a:rPr lang="fi-FI" sz="1600" dirty="0"/>
              <a:t>.</a:t>
            </a:r>
          </a:p>
        </p:txBody>
      </p:sp>
      <p:pic>
        <p:nvPicPr>
          <p:cNvPr id="6" name="Picture 5" descr="Group 9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585" y="2375867"/>
            <a:ext cx="2428118" cy="2403674"/>
          </a:xfrm>
          <a:prstGeom prst="rect">
            <a:avLst/>
          </a:prstGeom>
        </p:spPr>
      </p:pic>
    </p:spTree>
    <p:extLst>
      <p:ext uri="{BB962C8B-B14F-4D97-AF65-F5344CB8AC3E}">
        <p14:creationId xmlns:p14="http://schemas.microsoft.com/office/powerpoint/2010/main" val="2688696436"/>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Verkoston rakentaminen: </a:t>
            </a:r>
            <a:br>
              <a:rPr lang="fi-FI" dirty="0"/>
            </a:br>
            <a:r>
              <a:rPr lang="fi-FI" sz="2400" b="0" spc="0" dirty="0"/>
              <a:t>Kohti tehokkaampia ilmastotoimia ja parempia tuloksia</a:t>
            </a:r>
            <a:endParaRPr lang="en-US" sz="2400" b="0" spc="0"/>
          </a:p>
        </p:txBody>
      </p:sp>
      <p:sp>
        <p:nvSpPr>
          <p:cNvPr id="3" name="Content Placeholder 2"/>
          <p:cNvSpPr>
            <a:spLocks noGrp="1"/>
          </p:cNvSpPr>
          <p:nvPr>
            <p:ph idx="1"/>
          </p:nvPr>
        </p:nvSpPr>
        <p:spPr/>
        <p:txBody>
          <a:bodyPr vert="horz" lIns="36000" tIns="36000" rIns="36000" bIns="36000" rtlCol="0" anchor="t">
            <a:noAutofit/>
          </a:bodyPr>
          <a:lstStyle/>
          <a:p>
            <a:pPr marL="0" indent="0">
              <a:buNone/>
            </a:pPr>
            <a:r>
              <a:rPr lang="fi-FI" sz="1600" b="1" dirty="0">
                <a:solidFill>
                  <a:srgbClr val="0F7D83"/>
                </a:solidFill>
              </a:rPr>
              <a:t>TULOSTEN SEURANTA JA VAIKUTTAVUUDEN VARMISTAMINEN </a:t>
            </a:r>
            <a:r>
              <a:rPr lang="fi-FI" sz="1600" dirty="0"/>
              <a:t>Raportointi ja tietojen kerääminen toteutetuista ilmastotoimista on ainoa keino seurata toiminnan vaikuttavuutta ja sitä ollaanko asetetut tavoitteet saavutettu.</a:t>
            </a:r>
          </a:p>
          <a:p>
            <a:pPr marL="356870" indent="-356870"/>
            <a:r>
              <a:rPr lang="fi-FI" sz="1600" dirty="0"/>
              <a:t>Seurantatiedon kerääminen on tärkeää toimien ohjaamisen kannalta. Mihin kannattaa panostaa? Mistä saadaan vaikuttavimmat tulokset? Missä pitäisi vielä parantaa?</a:t>
            </a:r>
            <a:endParaRPr lang="fi-FI" sz="1600" dirty="0">
              <a:cs typeface="Arial"/>
            </a:endParaRPr>
          </a:p>
          <a:p>
            <a:pPr marL="356870" indent="-356870"/>
            <a:r>
              <a:rPr lang="fi-FI" sz="1600" dirty="0"/>
              <a:t>Seurannan tuloksia voidaan myös hyödyntää viestinnässä ja uuden toiminnan suunnittelussa. </a:t>
            </a:r>
            <a:endParaRPr lang="fi-FI" sz="1600" dirty="0">
              <a:cs typeface="Arial"/>
            </a:endParaRPr>
          </a:p>
          <a:p>
            <a:pPr marL="0" indent="0">
              <a:buNone/>
            </a:pPr>
            <a:r>
              <a:rPr lang="fi-FI" sz="1600" b="1" dirty="0">
                <a:solidFill>
                  <a:srgbClr val="0F7D83"/>
                </a:solidFill>
              </a:rPr>
              <a:t>VIESTI</a:t>
            </a:r>
            <a:r>
              <a:rPr lang="fi-FI" sz="1600" dirty="0"/>
              <a:t> Kunnan aktiivinen rooli ilmastotyössä ja sen viestimisessä kannustaa kuntalaisia, järjestöjä ja yrityksiä osallistumaan.</a:t>
            </a:r>
          </a:p>
          <a:p>
            <a:pPr marL="356870" indent="-356870"/>
            <a:r>
              <a:rPr lang="fi-FI" sz="1600" dirty="0"/>
              <a:t>Ilmastotyöstä viestimisellä on keskeinen merkitys, sillä tiedon välittäminen kunnan ilmastotyöstä sekä kuntaorganisaation sisällä että sen ulkopuolelle on tärkeää. Jos kunta viestii aktiivisesti ilmastotyöstään, se motivoi myös muita toimimaan ja luo positiivisen ilmapiriin yhteistyölle ja osallistumiselle.</a:t>
            </a:r>
            <a:endParaRPr lang="fi-FI" sz="1600" dirty="0">
              <a:cs typeface="Arial"/>
            </a:endParaRPr>
          </a:p>
          <a:p>
            <a:pPr marL="0" indent="0">
              <a:buNone/>
            </a:pPr>
            <a:r>
              <a:rPr lang="fi-FI" sz="1600" b="1" dirty="0">
                <a:solidFill>
                  <a:srgbClr val="0F7D83"/>
                </a:solidFill>
              </a:rPr>
              <a:t>REIVI-SIVUSTOLLA</a:t>
            </a:r>
            <a:r>
              <a:rPr lang="fi-FI" sz="1600" dirty="0"/>
              <a:t> on tietoa näistä aiheista mm. </a:t>
            </a:r>
            <a:r>
              <a:rPr lang="fi-FI" sz="1600" dirty="0">
                <a:hlinkClick r:id="rId2"/>
              </a:rPr>
              <a:t>tulosten seurannasta</a:t>
            </a:r>
            <a:r>
              <a:rPr lang="fi-FI" sz="1600" dirty="0"/>
              <a:t> sekä </a:t>
            </a:r>
            <a:r>
              <a:rPr lang="fi-FI" sz="1600" dirty="0">
                <a:hlinkClick r:id="rId3"/>
              </a:rPr>
              <a:t>saavutetuista tuloksista viestimisestä</a:t>
            </a:r>
            <a:r>
              <a:rPr lang="fi-FI" sz="1600" dirty="0"/>
              <a:t>.</a:t>
            </a:r>
            <a:endParaRPr lang="fi-FI" sz="1600" dirty="0">
              <a:solidFill>
                <a:schemeClr val="accent1"/>
              </a:solidFill>
              <a:highlight>
                <a:srgbClr val="FFFF00"/>
              </a:highlight>
              <a:cs typeface="Arial"/>
            </a:endParaRPr>
          </a:p>
        </p:txBody>
      </p:sp>
      <p:pic>
        <p:nvPicPr>
          <p:cNvPr id="7" name="Picture 6" descr="Group 10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537" y="1871811"/>
            <a:ext cx="3552310" cy="3311972"/>
          </a:xfrm>
          <a:prstGeom prst="rect">
            <a:avLst/>
          </a:prstGeom>
        </p:spPr>
      </p:pic>
    </p:spTree>
    <p:extLst>
      <p:ext uri="{BB962C8B-B14F-4D97-AF65-F5344CB8AC3E}">
        <p14:creationId xmlns:p14="http://schemas.microsoft.com/office/powerpoint/2010/main" val="2177202956"/>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fi-FI" sz="2000" dirty="0">
                <a:solidFill>
                  <a:srgbClr val="0F7D83"/>
                </a:solidFill>
              </a:rPr>
              <a:t>Tutustu seuraavien alueiden ilmastotyöhön; </a:t>
            </a:r>
          </a:p>
          <a:p>
            <a:r>
              <a:rPr lang="fi-FI" sz="2000" dirty="0">
                <a:solidFill>
                  <a:srgbClr val="46261E"/>
                </a:solidFill>
                <a:hlinkClick r:id="rId2"/>
              </a:rPr>
              <a:t>Etelä-Karjala</a:t>
            </a:r>
            <a:endParaRPr lang="fi-FI" sz="2000" dirty="0">
              <a:solidFill>
                <a:srgbClr val="46261E"/>
              </a:solidFill>
            </a:endParaRPr>
          </a:p>
          <a:p>
            <a:r>
              <a:rPr lang="fi-FI" sz="2000" dirty="0">
                <a:solidFill>
                  <a:srgbClr val="46261E"/>
                </a:solidFill>
                <a:hlinkClick r:id="rId3"/>
              </a:rPr>
              <a:t>Ii</a:t>
            </a:r>
            <a:endParaRPr lang="fi-FI" sz="2000" dirty="0">
              <a:solidFill>
                <a:srgbClr val="46261E"/>
              </a:solidFill>
            </a:endParaRPr>
          </a:p>
          <a:p>
            <a:r>
              <a:rPr lang="fi-FI" sz="2000" dirty="0">
                <a:solidFill>
                  <a:srgbClr val="46261E"/>
                </a:solidFill>
                <a:hlinkClick r:id="rId4"/>
              </a:rPr>
              <a:t>Joensuu</a:t>
            </a:r>
            <a:endParaRPr lang="fi-FI" sz="2000" dirty="0">
              <a:solidFill>
                <a:srgbClr val="46261E"/>
              </a:solidFill>
            </a:endParaRPr>
          </a:p>
          <a:p>
            <a:r>
              <a:rPr lang="fi-FI" sz="2000" dirty="0">
                <a:solidFill>
                  <a:srgbClr val="46261E"/>
                </a:solidFill>
                <a:hlinkClick r:id="rId5"/>
              </a:rPr>
              <a:t>Keski-Suomi</a:t>
            </a:r>
            <a:endParaRPr lang="fi-FI" sz="2000" dirty="0">
              <a:solidFill>
                <a:srgbClr val="46261E"/>
              </a:solidFill>
            </a:endParaRPr>
          </a:p>
          <a:p>
            <a:r>
              <a:rPr lang="fi-FI" sz="2000" dirty="0">
                <a:solidFill>
                  <a:srgbClr val="46261E"/>
                </a:solidFill>
                <a:hlinkClick r:id="rId6"/>
              </a:rPr>
              <a:t>Kuopio</a:t>
            </a:r>
            <a:endParaRPr lang="fi-FI" sz="2000" dirty="0">
              <a:solidFill>
                <a:srgbClr val="46261E"/>
              </a:solidFill>
            </a:endParaRPr>
          </a:p>
          <a:p>
            <a:r>
              <a:rPr lang="fi-FI" sz="2000" dirty="0">
                <a:solidFill>
                  <a:srgbClr val="46261E"/>
                </a:solidFill>
                <a:hlinkClick r:id="rId7"/>
              </a:rPr>
              <a:t>Lahti</a:t>
            </a:r>
            <a:endParaRPr lang="fi-FI" sz="2000" dirty="0">
              <a:solidFill>
                <a:srgbClr val="46261E"/>
              </a:solidFill>
            </a:endParaRPr>
          </a:p>
          <a:p>
            <a:r>
              <a:rPr lang="fi-FI" sz="2000" dirty="0">
                <a:solidFill>
                  <a:srgbClr val="46261E"/>
                </a:solidFill>
                <a:hlinkClick r:id="rId8"/>
              </a:rPr>
              <a:t>Seutukaupungit</a:t>
            </a:r>
            <a:endParaRPr lang="fi-FI" sz="2000" dirty="0">
              <a:solidFill>
                <a:srgbClr val="46261E"/>
              </a:solidFill>
            </a:endParaRPr>
          </a:p>
          <a:p>
            <a:r>
              <a:rPr lang="fi-FI" sz="2000" dirty="0">
                <a:solidFill>
                  <a:srgbClr val="46261E"/>
                </a:solidFill>
                <a:hlinkClick r:id="rId9"/>
              </a:rPr>
              <a:t>Turku</a:t>
            </a:r>
            <a:endParaRPr lang="fi-FI" sz="2000" dirty="0">
              <a:solidFill>
                <a:srgbClr val="46261E"/>
              </a:solidFill>
            </a:endParaRPr>
          </a:p>
          <a:p>
            <a:pPr marL="0" indent="0" algn="ctr">
              <a:buNone/>
            </a:pPr>
            <a:endParaRPr lang="fi-FI" sz="2800" dirty="0"/>
          </a:p>
        </p:txBody>
      </p:sp>
      <p:sp>
        <p:nvSpPr>
          <p:cNvPr id="3" name="Text Placeholder 2"/>
          <p:cNvSpPr>
            <a:spLocks noGrp="1"/>
          </p:cNvSpPr>
          <p:nvPr>
            <p:ph type="body" sz="quarter" idx="13"/>
          </p:nvPr>
        </p:nvSpPr>
        <p:spPr/>
        <p:txBody>
          <a:bodyPr/>
          <a:lstStyle/>
          <a:p>
            <a:r>
              <a:rPr lang="fi-FI" dirty="0"/>
              <a:t>Monissa kunnissa tehdään jo yhteistyötä ilmastoasioihin liittyen. </a:t>
            </a:r>
          </a:p>
        </p:txBody>
      </p:sp>
      <p:sp>
        <p:nvSpPr>
          <p:cNvPr id="5" name="Title 4"/>
          <p:cNvSpPr>
            <a:spLocks noGrp="1"/>
          </p:cNvSpPr>
          <p:nvPr>
            <p:ph type="title"/>
          </p:nvPr>
        </p:nvSpPr>
        <p:spPr/>
        <p:txBody>
          <a:bodyPr/>
          <a:lstStyle/>
          <a:p>
            <a:r>
              <a:rPr lang="fi-FI" dirty="0"/>
              <a:t>Kuntien ja yritysten ilmastoyhteistyö</a:t>
            </a:r>
            <a:endParaRPr lang="en-US" dirty="0"/>
          </a:p>
        </p:txBody>
      </p:sp>
    </p:spTree>
    <p:extLst>
      <p:ext uri="{BB962C8B-B14F-4D97-AF65-F5344CB8AC3E}">
        <p14:creationId xmlns:p14="http://schemas.microsoft.com/office/powerpoint/2010/main" val="423092667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576561" y="3239963"/>
            <a:ext cx="10873208" cy="302433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ext Placeholder 1"/>
          <p:cNvSpPr>
            <a:spLocks noGrp="1"/>
          </p:cNvSpPr>
          <p:nvPr>
            <p:ph type="body" sz="quarter" idx="13"/>
          </p:nvPr>
        </p:nvSpPr>
        <p:spPr>
          <a:xfrm>
            <a:off x="1727200" y="1007715"/>
            <a:ext cx="8642350" cy="1512271"/>
          </a:xfrm>
        </p:spPr>
        <p:txBody>
          <a:bodyPr/>
          <a:lstStyle/>
          <a:p>
            <a:r>
              <a:rPr lang="fi-FI" b="1" spc="0">
                <a:latin typeface="Century Gothic"/>
                <a:cs typeface="Century Gothic"/>
              </a:rPr>
              <a:t>Resurssiviisaiden yritysten ilmastoteot (Reivi) –jatkohankkeen on </a:t>
            </a:r>
            <a:r>
              <a:rPr lang="fi-FI" b="1" spc="0" dirty="0">
                <a:latin typeface="Century Gothic"/>
                <a:cs typeface="Century Gothic"/>
              </a:rPr>
              <a:t>rahoittanut ympäristöministeriön Kuntien ilmastoratkaisut –ohjelma.</a:t>
            </a:r>
          </a:p>
          <a:p>
            <a:r>
              <a:rPr lang="fi-FI" spc="0" dirty="0">
                <a:latin typeface="Century Gothic"/>
                <a:cs typeface="Century Gothic"/>
              </a:rPr>
              <a:t> </a:t>
            </a:r>
            <a:br>
              <a:rPr lang="fi-FI" spc="0" dirty="0">
                <a:latin typeface="Century Gothic"/>
                <a:cs typeface="Century Gothic"/>
              </a:rPr>
            </a:br>
            <a:r>
              <a:rPr lang="fi-FI" spc="0">
                <a:latin typeface="Century Gothic"/>
                <a:cs typeface="Century Gothic"/>
              </a:rPr>
              <a:t>Työn ovat toteuttaneet Motiva ja Syke. </a:t>
            </a:r>
            <a:endParaRPr lang="en-US" spc="0">
              <a:latin typeface="Century Gothic"/>
              <a:cs typeface="Century Gothic"/>
            </a:endParaRPr>
          </a:p>
        </p:txBody>
      </p:sp>
      <p:pic>
        <p:nvPicPr>
          <p:cNvPr id="6" name="Picture 5">
            <a:extLst>
              <a:ext uri="{FF2B5EF4-FFF2-40B4-BE49-F238E27FC236}">
                <a16:creationId xmlns:a16="http://schemas.microsoft.com/office/drawing/2014/main" id="{ABFBEFE9-D955-4C34-9314-44D3431EC8DE}"/>
              </a:ext>
            </a:extLst>
          </p:cNvPr>
          <p:cNvPicPr>
            <a:picLocks noChangeAspect="1"/>
          </p:cNvPicPr>
          <p:nvPr/>
        </p:nvPicPr>
        <p:blipFill>
          <a:blip r:embed="rId2"/>
          <a:stretch>
            <a:fillRect/>
          </a:stretch>
        </p:blipFill>
        <p:spPr>
          <a:xfrm>
            <a:off x="4639256" y="4476993"/>
            <a:ext cx="1890300" cy="634218"/>
          </a:xfrm>
          <a:prstGeom prst="rect">
            <a:avLst/>
          </a:prstGeom>
        </p:spPr>
      </p:pic>
      <p:pic>
        <p:nvPicPr>
          <p:cNvPr id="7" name="Picture 6">
            <a:extLst>
              <a:ext uri="{FF2B5EF4-FFF2-40B4-BE49-F238E27FC236}">
                <a16:creationId xmlns:a16="http://schemas.microsoft.com/office/drawing/2014/main" id="{B9A16A15-D62B-4B29-BC65-A4F6A38CBD37}"/>
              </a:ext>
            </a:extLst>
          </p:cNvPr>
          <p:cNvPicPr>
            <a:picLocks noChangeAspect="1"/>
          </p:cNvPicPr>
          <p:nvPr/>
        </p:nvPicPr>
        <p:blipFill>
          <a:blip r:embed="rId3"/>
          <a:stretch>
            <a:fillRect/>
          </a:stretch>
        </p:blipFill>
        <p:spPr>
          <a:xfrm>
            <a:off x="7296955" y="4368561"/>
            <a:ext cx="1358968" cy="798394"/>
          </a:xfrm>
          <a:prstGeom prst="rect">
            <a:avLst/>
          </a:prstGeom>
        </p:spPr>
      </p:pic>
      <p:pic>
        <p:nvPicPr>
          <p:cNvPr id="8" name="Picture 7">
            <a:extLst>
              <a:ext uri="{FF2B5EF4-FFF2-40B4-BE49-F238E27FC236}">
                <a16:creationId xmlns:a16="http://schemas.microsoft.com/office/drawing/2014/main" id="{6141BD4E-0B7F-4D5E-8198-24C5293BC747}"/>
              </a:ext>
            </a:extLst>
          </p:cNvPr>
          <p:cNvPicPr>
            <a:picLocks noChangeAspect="1"/>
          </p:cNvPicPr>
          <p:nvPr/>
        </p:nvPicPr>
        <p:blipFill>
          <a:blip r:embed="rId4"/>
          <a:stretch>
            <a:fillRect/>
          </a:stretch>
        </p:blipFill>
        <p:spPr>
          <a:xfrm>
            <a:off x="1529775" y="4427602"/>
            <a:ext cx="2326102" cy="796850"/>
          </a:xfrm>
          <a:prstGeom prst="rect">
            <a:avLst/>
          </a:prstGeom>
        </p:spPr>
      </p:pic>
      <p:pic>
        <p:nvPicPr>
          <p:cNvPr id="9" name="Picture 8">
            <a:extLst>
              <a:ext uri="{FF2B5EF4-FFF2-40B4-BE49-F238E27FC236}">
                <a16:creationId xmlns:a16="http://schemas.microsoft.com/office/drawing/2014/main" id="{AF84A812-393C-4840-A675-788675E0F47D}"/>
              </a:ext>
            </a:extLst>
          </p:cNvPr>
          <p:cNvPicPr>
            <a:picLocks noChangeAspect="1"/>
          </p:cNvPicPr>
          <p:nvPr/>
        </p:nvPicPr>
        <p:blipFill>
          <a:blip r:embed="rId5"/>
          <a:stretch>
            <a:fillRect/>
          </a:stretch>
        </p:blipFill>
        <p:spPr>
          <a:xfrm>
            <a:off x="9224251" y="4392092"/>
            <a:ext cx="1289414" cy="769798"/>
          </a:xfrm>
          <a:prstGeom prst="rect">
            <a:avLst/>
          </a:prstGeom>
        </p:spPr>
      </p:pic>
    </p:spTree>
    <p:extLst>
      <p:ext uri="{BB962C8B-B14F-4D97-AF65-F5344CB8AC3E}">
        <p14:creationId xmlns:p14="http://schemas.microsoft.com/office/powerpoint/2010/main" val="4663226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014487A-657B-4FE3-AA7F-0EECEFEB1CF4}"/>
              </a:ext>
            </a:extLst>
          </p:cNvPr>
          <p:cNvSpPr txBox="1">
            <a:spLocks/>
          </p:cNvSpPr>
          <p:nvPr/>
        </p:nvSpPr>
        <p:spPr>
          <a:xfrm>
            <a:off x="550333" y="1834091"/>
            <a:ext cx="3462868" cy="1654176"/>
          </a:xfrm>
          <a:prstGeom prst="rect">
            <a:avLst/>
          </a:prstGeom>
        </p:spPr>
        <p:txBody>
          <a:bodyPr>
            <a:noAutofit/>
          </a:bodyPr>
          <a:lst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a:buNone/>
            </a:pPr>
            <a:r>
              <a:rPr lang="fi-FI" sz="2400" b="1" dirty="0">
                <a:solidFill>
                  <a:srgbClr val="9DD4D5"/>
                </a:solidFill>
              </a:rPr>
              <a:t>1</a:t>
            </a:r>
          </a:p>
          <a:p>
            <a:pPr marL="0" indent="0">
              <a:buFont typeface="Arial"/>
              <a:buNone/>
            </a:pPr>
            <a:r>
              <a:rPr lang="fi-FI" sz="1600" b="1" dirty="0">
                <a:solidFill>
                  <a:srgbClr val="FFFFFF"/>
                </a:solidFill>
              </a:rPr>
              <a:t>Ilmastotyö luo laajempaa hyvinvointia ja elinvoimaisuutta kunnan alueelle</a:t>
            </a:r>
          </a:p>
        </p:txBody>
      </p:sp>
      <p:sp>
        <p:nvSpPr>
          <p:cNvPr id="5" name="Content Placeholder 2">
            <a:extLst>
              <a:ext uri="{FF2B5EF4-FFF2-40B4-BE49-F238E27FC236}">
                <a16:creationId xmlns:a16="http://schemas.microsoft.com/office/drawing/2014/main" id="{6014487A-657B-4FE3-AA7F-0EECEFEB1CF4}"/>
              </a:ext>
            </a:extLst>
          </p:cNvPr>
          <p:cNvSpPr txBox="1">
            <a:spLocks/>
          </p:cNvSpPr>
          <p:nvPr/>
        </p:nvSpPr>
        <p:spPr>
          <a:xfrm>
            <a:off x="4597401" y="1834090"/>
            <a:ext cx="2997200" cy="16457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2400" b="1" dirty="0">
                <a:solidFill>
                  <a:srgbClr val="9DD4D5"/>
                </a:solidFill>
              </a:rPr>
              <a:t>2</a:t>
            </a:r>
          </a:p>
          <a:p>
            <a:pPr marL="0" indent="0">
              <a:buNone/>
            </a:pPr>
            <a:r>
              <a:rPr lang="fi-FI" sz="1600" b="1" dirty="0">
                <a:solidFill>
                  <a:srgbClr val="FFFFFF"/>
                </a:solidFill>
              </a:rPr>
              <a:t>Ilmastotyö on taloudellisesti kannattavaa</a:t>
            </a:r>
          </a:p>
        </p:txBody>
      </p:sp>
      <p:sp>
        <p:nvSpPr>
          <p:cNvPr id="6" name="Content Placeholder 2">
            <a:extLst>
              <a:ext uri="{FF2B5EF4-FFF2-40B4-BE49-F238E27FC236}">
                <a16:creationId xmlns:a16="http://schemas.microsoft.com/office/drawing/2014/main" id="{6014487A-657B-4FE3-AA7F-0EECEFEB1CF4}"/>
              </a:ext>
            </a:extLst>
          </p:cNvPr>
          <p:cNvSpPr txBox="1">
            <a:spLocks/>
          </p:cNvSpPr>
          <p:nvPr/>
        </p:nvSpPr>
        <p:spPr>
          <a:xfrm>
            <a:off x="8390467" y="1834090"/>
            <a:ext cx="2785533" cy="1654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2400" b="1" dirty="0">
                <a:solidFill>
                  <a:srgbClr val="9DD4D5"/>
                </a:solidFill>
              </a:rPr>
              <a:t>3</a:t>
            </a:r>
          </a:p>
          <a:p>
            <a:pPr marL="0" indent="0">
              <a:buNone/>
            </a:pPr>
            <a:r>
              <a:rPr lang="fi-FI" sz="1600" b="1" dirty="0">
                <a:solidFill>
                  <a:srgbClr val="FFFFFF"/>
                </a:solidFill>
              </a:rPr>
              <a:t>Ilmastotyö lisää kunnan kiinnostavuutta yritysten ja asukkaiden keskuudessa</a:t>
            </a:r>
          </a:p>
        </p:txBody>
      </p:sp>
      <p:pic>
        <p:nvPicPr>
          <p:cNvPr id="7" name="Picture 6" descr="Group 7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440" y="3636755"/>
            <a:ext cx="10081120" cy="2835690"/>
          </a:xfrm>
          <a:prstGeom prst="rect">
            <a:avLst/>
          </a:prstGeom>
        </p:spPr>
      </p:pic>
      <p:sp>
        <p:nvSpPr>
          <p:cNvPr id="9" name="Title 1"/>
          <p:cNvSpPr txBox="1">
            <a:spLocks/>
          </p:cNvSpPr>
          <p:nvPr/>
        </p:nvSpPr>
        <p:spPr>
          <a:xfrm>
            <a:off x="432546" y="360363"/>
            <a:ext cx="10513167" cy="1066520"/>
          </a:xfrm>
          <a:prstGeom prst="rect">
            <a:avLst/>
          </a:prstGeom>
        </p:spPr>
        <p:txBody>
          <a:bodyPr/>
          <a:lstStyle>
            <a:lvl1pPr algn="l" defTabSz="914400" rtl="0" eaLnBrk="1" latinLnBrk="0" hangingPunct="1">
              <a:lnSpc>
                <a:spcPct val="95000"/>
              </a:lnSpc>
              <a:spcBef>
                <a:spcPct val="0"/>
              </a:spcBef>
              <a:buNone/>
              <a:defRPr sz="3200" b="1" kern="1200" spc="-150" baseline="0">
                <a:solidFill>
                  <a:srgbClr val="0F7D83"/>
                </a:solidFill>
                <a:latin typeface="+mj-lt"/>
                <a:ea typeface="+mj-ea"/>
                <a:cs typeface="+mj-cs"/>
              </a:defRPr>
            </a:lvl1pPr>
          </a:lstStyle>
          <a:p>
            <a:r>
              <a:rPr lang="fi-FI" sz="2800" spc="0" dirty="0">
                <a:solidFill>
                  <a:schemeClr val="bg1"/>
                </a:solidFill>
                <a:latin typeface="Century Gothic"/>
                <a:cs typeface="Century Gothic"/>
              </a:rPr>
              <a:t>Ilmastotyön hyödyt kunnalle</a:t>
            </a:r>
            <a:endParaRPr lang="en-US" sz="2800" spc="0">
              <a:solidFill>
                <a:schemeClr val="bg1"/>
              </a:solidFill>
              <a:latin typeface="Century Gothic"/>
              <a:cs typeface="Century Gothic"/>
            </a:endParaRPr>
          </a:p>
        </p:txBody>
      </p:sp>
    </p:spTree>
    <p:extLst>
      <p:ext uri="{BB962C8B-B14F-4D97-AF65-F5344CB8AC3E}">
        <p14:creationId xmlns:p14="http://schemas.microsoft.com/office/powerpoint/2010/main" val="3551719451"/>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32546" y="360363"/>
            <a:ext cx="10513167" cy="1066520"/>
          </a:xfrm>
          <a:prstGeom prst="rect">
            <a:avLst/>
          </a:prstGeom>
        </p:spPr>
        <p:txBody>
          <a:bodyPr/>
          <a:lstStyle>
            <a:lvl1pPr algn="l" defTabSz="914400" rtl="0" eaLnBrk="1" latinLnBrk="0" hangingPunct="1">
              <a:lnSpc>
                <a:spcPct val="95000"/>
              </a:lnSpc>
              <a:spcBef>
                <a:spcPct val="0"/>
              </a:spcBef>
              <a:buNone/>
              <a:defRPr sz="3200" b="1" kern="1200" spc="-150" baseline="0">
                <a:solidFill>
                  <a:srgbClr val="0F7D83"/>
                </a:solidFill>
                <a:latin typeface="+mj-lt"/>
                <a:ea typeface="+mj-ea"/>
                <a:cs typeface="+mj-cs"/>
              </a:defRPr>
            </a:lvl1pPr>
          </a:lstStyle>
          <a:p>
            <a:r>
              <a:rPr lang="fi-FI" sz="2800" spc="0" dirty="0">
                <a:solidFill>
                  <a:schemeClr val="bg1"/>
                </a:solidFill>
                <a:latin typeface="Century Gothic"/>
                <a:cs typeface="Century Gothic"/>
              </a:rPr>
              <a:t>Ilmastotyön hyödyt kunnalle</a:t>
            </a:r>
            <a:endParaRPr lang="en-US" sz="2800" spc="0">
              <a:solidFill>
                <a:schemeClr val="bg1"/>
              </a:solidFill>
              <a:latin typeface="Century Gothic"/>
              <a:cs typeface="Century Gothic"/>
            </a:endParaRPr>
          </a:p>
        </p:txBody>
      </p:sp>
      <p:sp>
        <p:nvSpPr>
          <p:cNvPr id="8" name="Content Placeholder 2">
            <a:extLst>
              <a:ext uri="{FF2B5EF4-FFF2-40B4-BE49-F238E27FC236}">
                <a16:creationId xmlns:a16="http://schemas.microsoft.com/office/drawing/2014/main" id="{6014487A-657B-4FE3-AA7F-0EECEFEB1CF4}"/>
              </a:ext>
            </a:extLst>
          </p:cNvPr>
          <p:cNvSpPr txBox="1">
            <a:spLocks/>
          </p:cNvSpPr>
          <p:nvPr/>
        </p:nvSpPr>
        <p:spPr>
          <a:xfrm>
            <a:off x="550333" y="1834091"/>
            <a:ext cx="3462868" cy="1654176"/>
          </a:xfrm>
          <a:prstGeom prst="rect">
            <a:avLst/>
          </a:prstGeom>
        </p:spPr>
        <p:txBody>
          <a:bodyPr>
            <a:noAutofit/>
          </a:bodyPr>
          <a:lst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a:buNone/>
            </a:pPr>
            <a:r>
              <a:rPr lang="fi-FI" sz="2400" b="1" dirty="0">
                <a:solidFill>
                  <a:srgbClr val="9DD4D5"/>
                </a:solidFill>
              </a:rPr>
              <a:t>1</a:t>
            </a:r>
          </a:p>
          <a:p>
            <a:pPr marL="0" indent="0">
              <a:buFont typeface="Arial"/>
              <a:buNone/>
            </a:pPr>
            <a:r>
              <a:rPr lang="fi-FI" sz="1600" b="1" dirty="0">
                <a:solidFill>
                  <a:srgbClr val="FFFFFF"/>
                </a:solidFill>
              </a:rPr>
              <a:t>Ilmastotyö luo laajempaa hyvinvointia ja elinvoimaisuutta kunnan alueelle</a:t>
            </a:r>
          </a:p>
        </p:txBody>
      </p:sp>
      <p:sp>
        <p:nvSpPr>
          <p:cNvPr id="10" name="Content Placeholder 2">
            <a:extLst>
              <a:ext uri="{FF2B5EF4-FFF2-40B4-BE49-F238E27FC236}">
                <a16:creationId xmlns:a16="http://schemas.microsoft.com/office/drawing/2014/main" id="{6014487A-657B-4FE3-AA7F-0EECEFEB1CF4}"/>
              </a:ext>
            </a:extLst>
          </p:cNvPr>
          <p:cNvSpPr txBox="1">
            <a:spLocks/>
          </p:cNvSpPr>
          <p:nvPr/>
        </p:nvSpPr>
        <p:spPr>
          <a:xfrm>
            <a:off x="4597401" y="1834090"/>
            <a:ext cx="2997200" cy="16457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2400" b="1" dirty="0">
                <a:solidFill>
                  <a:srgbClr val="9DD4D5"/>
                </a:solidFill>
              </a:rPr>
              <a:t>2</a:t>
            </a:r>
          </a:p>
          <a:p>
            <a:pPr marL="0" indent="0">
              <a:buNone/>
            </a:pPr>
            <a:r>
              <a:rPr lang="fi-FI" sz="1600" b="1" dirty="0">
                <a:solidFill>
                  <a:srgbClr val="FFFFFF"/>
                </a:solidFill>
              </a:rPr>
              <a:t>Ilmastotyö on taloudellisesti kannattavaa</a:t>
            </a:r>
          </a:p>
        </p:txBody>
      </p:sp>
      <p:sp>
        <p:nvSpPr>
          <p:cNvPr id="11" name="Content Placeholder 2">
            <a:extLst>
              <a:ext uri="{FF2B5EF4-FFF2-40B4-BE49-F238E27FC236}">
                <a16:creationId xmlns:a16="http://schemas.microsoft.com/office/drawing/2014/main" id="{6014487A-657B-4FE3-AA7F-0EECEFEB1CF4}"/>
              </a:ext>
            </a:extLst>
          </p:cNvPr>
          <p:cNvSpPr txBox="1">
            <a:spLocks/>
          </p:cNvSpPr>
          <p:nvPr/>
        </p:nvSpPr>
        <p:spPr>
          <a:xfrm>
            <a:off x="8390467" y="1834090"/>
            <a:ext cx="3347334" cy="1654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2400" b="1" dirty="0">
                <a:solidFill>
                  <a:srgbClr val="9DD4D5"/>
                </a:solidFill>
              </a:rPr>
              <a:t>3</a:t>
            </a:r>
          </a:p>
          <a:p>
            <a:pPr marL="0" indent="0">
              <a:buNone/>
            </a:pPr>
            <a:r>
              <a:rPr lang="fi-FI" sz="1600" b="1" dirty="0">
                <a:solidFill>
                  <a:srgbClr val="FFFFFF"/>
                </a:solidFill>
              </a:rPr>
              <a:t>Ilmastotyö lisää kunnan kiinnostavuutta yritysten ja asukkaiden keskuudessa</a:t>
            </a:r>
          </a:p>
        </p:txBody>
      </p:sp>
      <p:sp>
        <p:nvSpPr>
          <p:cNvPr id="12" name="Content Placeholder 2">
            <a:extLst>
              <a:ext uri="{FF2B5EF4-FFF2-40B4-BE49-F238E27FC236}">
                <a16:creationId xmlns:a16="http://schemas.microsoft.com/office/drawing/2014/main" id="{6014487A-657B-4FE3-AA7F-0EECEFEB1CF4}"/>
              </a:ext>
            </a:extLst>
          </p:cNvPr>
          <p:cNvSpPr txBox="1">
            <a:spLocks/>
          </p:cNvSpPr>
          <p:nvPr/>
        </p:nvSpPr>
        <p:spPr>
          <a:xfrm>
            <a:off x="8221134" y="3203601"/>
            <a:ext cx="3115732" cy="2001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buNone/>
            </a:pPr>
            <a:r>
              <a:rPr lang="fi-FI" sz="1300" dirty="0">
                <a:solidFill>
                  <a:schemeClr val="bg1"/>
                </a:solidFill>
                <a:latin typeface="Arial"/>
                <a:cs typeface="Arial"/>
              </a:rPr>
              <a:t>Jos kunta viestii aktiivisesti ilmastotyöstään, se motivoi myös muita toimimaan ja luo positiivisen ilmapiriin yhteistyölle ja osallistumiselle.</a:t>
            </a:r>
          </a:p>
        </p:txBody>
      </p:sp>
      <p:sp>
        <p:nvSpPr>
          <p:cNvPr id="13" name="Rectangle 12"/>
          <p:cNvSpPr/>
          <p:nvPr/>
        </p:nvSpPr>
        <p:spPr>
          <a:xfrm>
            <a:off x="576561" y="3203601"/>
            <a:ext cx="3919240" cy="3293209"/>
          </a:xfrm>
          <a:prstGeom prst="rect">
            <a:avLst/>
          </a:prstGeom>
        </p:spPr>
        <p:txBody>
          <a:bodyPr wrap="square">
            <a:spAutoFit/>
          </a:bodyPr>
          <a:lstStyle/>
          <a:p>
            <a:r>
              <a:rPr lang="fi-FI" sz="1300" dirty="0">
                <a:solidFill>
                  <a:schemeClr val="bg1"/>
                </a:solidFill>
                <a:latin typeface="Arial"/>
                <a:cs typeface="Arial"/>
              </a:rPr>
              <a:t>Kuntien on mahdollista kehittää elinvoimaisuuttaan ilmasto-osaamisen, puhtaan ja fiksun teknologian, kiertotalouden sekä energia- ja resurssitehokkaiden ratkaisujen varaan. </a:t>
            </a:r>
          </a:p>
          <a:p>
            <a:endParaRPr lang="fi-FI" sz="1300" dirty="0">
              <a:solidFill>
                <a:schemeClr val="bg1"/>
              </a:solidFill>
              <a:latin typeface="Arial"/>
              <a:cs typeface="Arial"/>
            </a:endParaRPr>
          </a:p>
          <a:p>
            <a:r>
              <a:rPr lang="fi-FI" sz="1300" dirty="0">
                <a:solidFill>
                  <a:schemeClr val="bg1"/>
                </a:solidFill>
                <a:latin typeface="Arial"/>
                <a:cs typeface="Arial"/>
              </a:rPr>
              <a:t>Yrityksiä, tutkimuslaitoksia ja muita toimijoita yhteen tuomalla, kunnat voivat luoda houkuttelevan verkoston, joka kasvattaa myös vientipotentiaalia. </a:t>
            </a:r>
          </a:p>
          <a:p>
            <a:endParaRPr lang="fi-FI" sz="1300" dirty="0">
              <a:solidFill>
                <a:schemeClr val="bg1"/>
              </a:solidFill>
              <a:latin typeface="Arial"/>
              <a:cs typeface="Arial"/>
            </a:endParaRPr>
          </a:p>
          <a:p>
            <a:r>
              <a:rPr lang="fi-FI" sz="1300" dirty="0">
                <a:solidFill>
                  <a:schemeClr val="bg1"/>
                </a:solidFill>
                <a:latin typeface="Arial"/>
                <a:cs typeface="Arial"/>
              </a:rPr>
              <a:t>Kunta voi vaikuttaa asukkaidensa kulutustottumuksiin esimerkiksi erilaisten tempausten avulla (</a:t>
            </a:r>
            <a:r>
              <a:rPr lang="fi-FI" sz="1300" dirty="0">
                <a:solidFill>
                  <a:schemeClr val="bg1"/>
                </a:solidFill>
                <a:latin typeface="Arial"/>
                <a:cs typeface="Arial"/>
                <a:hlinkClick r:id="rId2"/>
              </a:rPr>
              <a:t>Energiansäästöviikko</a:t>
            </a:r>
            <a:r>
              <a:rPr lang="fi-FI" sz="1300" dirty="0">
                <a:solidFill>
                  <a:schemeClr val="bg1"/>
                </a:solidFill>
                <a:latin typeface="Arial"/>
                <a:cs typeface="Arial"/>
              </a:rPr>
              <a:t>, </a:t>
            </a:r>
            <a:r>
              <a:rPr lang="fi-FI" sz="1300" dirty="0">
                <a:solidFill>
                  <a:schemeClr val="bg1"/>
                </a:solidFill>
                <a:latin typeface="Arial"/>
                <a:cs typeface="Arial"/>
                <a:hlinkClick r:id="rId3"/>
              </a:rPr>
              <a:t>Liikkujan viikko</a:t>
            </a:r>
            <a:r>
              <a:rPr lang="fi-FI" sz="1300" dirty="0">
                <a:solidFill>
                  <a:schemeClr val="bg1"/>
                </a:solidFill>
                <a:latin typeface="Arial"/>
                <a:cs typeface="Arial"/>
              </a:rPr>
              <a:t>). Tämä voi puolestaan avata markkinoita uusille liiketoimintamuodoille ja palveluille. </a:t>
            </a:r>
          </a:p>
        </p:txBody>
      </p:sp>
      <p:sp>
        <p:nvSpPr>
          <p:cNvPr id="14" name="Rectangle 13"/>
          <p:cNvSpPr/>
          <p:nvPr/>
        </p:nvSpPr>
        <p:spPr>
          <a:xfrm>
            <a:off x="4546600" y="3203601"/>
            <a:ext cx="3098800" cy="1092607"/>
          </a:xfrm>
          <a:prstGeom prst="rect">
            <a:avLst/>
          </a:prstGeom>
        </p:spPr>
        <p:txBody>
          <a:bodyPr wrap="square" lIns="91440" tIns="45720" rIns="91440" bIns="45720" anchor="t">
            <a:spAutoFit/>
          </a:bodyPr>
          <a:lstStyle/>
          <a:p>
            <a:pPr marL="114300"/>
            <a:r>
              <a:rPr lang="fi-FI" sz="1300" dirty="0">
                <a:solidFill>
                  <a:schemeClr val="bg1"/>
                </a:solidFill>
                <a:latin typeface="Arial"/>
                <a:cs typeface="Arial"/>
              </a:rPr>
              <a:t>Energian ja materiaalien säästöt parantavat suoraan yritysten liiketoiminnan tulosta, ja tällä on suora vaikutus myös kunnan taloudelliseen tilanteeseen.</a:t>
            </a:r>
          </a:p>
        </p:txBody>
      </p:sp>
    </p:spTree>
    <p:extLst>
      <p:ext uri="{BB962C8B-B14F-4D97-AF65-F5344CB8AC3E}">
        <p14:creationId xmlns:p14="http://schemas.microsoft.com/office/powerpoint/2010/main" val="524713439"/>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Yritykset mukaan kunnan ilmastotyöhön</a:t>
            </a:r>
          </a:p>
        </p:txBody>
      </p:sp>
      <p:sp>
        <p:nvSpPr>
          <p:cNvPr id="3" name="Content Placeholder 2"/>
          <p:cNvSpPr>
            <a:spLocks noGrp="1"/>
          </p:cNvSpPr>
          <p:nvPr>
            <p:ph idx="1"/>
          </p:nvPr>
        </p:nvSpPr>
        <p:spPr/>
        <p:txBody>
          <a:bodyPr vert="horz" lIns="36000" tIns="36000" rIns="36000" bIns="36000" rtlCol="0" anchor="t">
            <a:noAutofit/>
          </a:bodyPr>
          <a:lstStyle/>
          <a:p>
            <a:pPr marL="356870" indent="-356870"/>
            <a:r>
              <a:rPr lang="fi-FI" sz="1600" dirty="0"/>
              <a:t>Kunnat ovat avainasemassa ilmastonmuutoksen torjunnassa.</a:t>
            </a:r>
            <a:endParaRPr lang="en-US" dirty="0"/>
          </a:p>
          <a:p>
            <a:pPr marL="356870" indent="-356870"/>
            <a:r>
              <a:rPr lang="fi-FI" sz="1600" dirty="0"/>
              <a:t>Kuntaorganisaatio pystyy vaikuttamaan omaan ja liikelaitoksiensa kulutukseen ja toimintaan, mutta koska </a:t>
            </a:r>
            <a:r>
              <a:rPr lang="fi-FI" sz="1600" b="1" dirty="0">
                <a:solidFill>
                  <a:srgbClr val="0F7D83"/>
                </a:solidFill>
              </a:rPr>
              <a:t>kuntaorganisaation aiheuttamat päästöt ovat yleensä alle 10 % kunnan alueen päästöistä kaikkiaan, vaikuttavimmat teot saadaan aikaan kunnan alueella toimivien yritysten ja kuntalaisten keskuudessa.</a:t>
            </a:r>
            <a:endParaRPr lang="fi-FI" sz="1600" b="1" dirty="0">
              <a:solidFill>
                <a:srgbClr val="0F7D83"/>
              </a:solidFill>
              <a:cs typeface="Arial"/>
            </a:endParaRPr>
          </a:p>
          <a:p>
            <a:pPr lvl="1" indent="-356870"/>
            <a:r>
              <a:rPr lang="fi-FI" sz="1600" dirty="0"/>
              <a:t>Siirtyminen kohti vähähiilisiä yhdyskuntia vaatii muutoksia kuntien energiantuotantoon, teollisuuteen, liikenteeseen ja asumiseen, joissa pääosa päästöistä syntyy. Kaikilla kunnan toimialoilla tehdään joka päivä päätöksiä, joilla on ilmastovaikutuksia.</a:t>
            </a:r>
            <a:endParaRPr lang="fi-FI" sz="1600" dirty="0">
              <a:cs typeface="Arial"/>
            </a:endParaRPr>
          </a:p>
          <a:p>
            <a:pPr lvl="1" indent="-356870"/>
            <a:r>
              <a:rPr lang="fi-FI" sz="1600" dirty="0"/>
              <a:t>Yhteistyö ja kunnan alueella toimivien yritysten ilmastotyön mahdollistaminen sekä vauhdittaminen ovat kunnan kannalta keskeisiä ilmastotyön muotoja. </a:t>
            </a:r>
            <a:endParaRPr lang="fi-FI" sz="1600" dirty="0">
              <a:cs typeface="Arial"/>
            </a:endParaRPr>
          </a:p>
          <a:p>
            <a:pPr marL="356870" indent="-356870"/>
            <a:r>
              <a:rPr lang="fi-FI" sz="1600" dirty="0"/>
              <a:t>Kunnat mahdollistavat isojen kansainvälisten ilmastotavoitteiden konkretisoimisen todellisiksi teoiksi ja osaksi kuntalaisten ja yritysten arkea. </a:t>
            </a:r>
            <a:endParaRPr lang="fi-FI" sz="1600" dirty="0">
              <a:cs typeface="Arial"/>
            </a:endParaRPr>
          </a:p>
          <a:p>
            <a:pPr lvl="1" indent="-356870"/>
            <a:r>
              <a:rPr lang="fi-FI" sz="1600" dirty="0"/>
              <a:t>Kuntalaki, ilmastolaki, EU:n tavoitteet</a:t>
            </a:r>
            <a:endParaRPr lang="en-US" sz="1600" dirty="0">
              <a:cs typeface="Arial"/>
            </a:endParaRPr>
          </a:p>
        </p:txBody>
      </p:sp>
      <p:pic>
        <p:nvPicPr>
          <p:cNvPr id="11" name="Picture 10" descr="Group 8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569" y="2159843"/>
            <a:ext cx="3365770" cy="3598199"/>
          </a:xfrm>
          <a:prstGeom prst="rect">
            <a:avLst/>
          </a:prstGeom>
        </p:spPr>
      </p:pic>
    </p:spTree>
    <p:extLst>
      <p:ext uri="{BB962C8B-B14F-4D97-AF65-F5344CB8AC3E}">
        <p14:creationId xmlns:p14="http://schemas.microsoft.com/office/powerpoint/2010/main" val="275928129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Kunta mahdollistaa yhteistyön</a:t>
            </a:r>
            <a:endParaRPr lang="en-US" dirty="0"/>
          </a:p>
        </p:txBody>
      </p:sp>
      <p:sp>
        <p:nvSpPr>
          <p:cNvPr id="3" name="Content Placeholder 2"/>
          <p:cNvSpPr>
            <a:spLocks noGrp="1"/>
          </p:cNvSpPr>
          <p:nvPr>
            <p:ph idx="1"/>
          </p:nvPr>
        </p:nvSpPr>
        <p:spPr/>
        <p:txBody>
          <a:bodyPr vert="horz" lIns="36000" tIns="36000" rIns="36000" bIns="36000" rtlCol="0" anchor="t">
            <a:noAutofit/>
          </a:bodyPr>
          <a:lstStyle/>
          <a:p>
            <a:pPr marL="0" indent="0">
              <a:buNone/>
            </a:pPr>
            <a:r>
              <a:rPr lang="fi-FI" sz="1600" b="1" dirty="0">
                <a:solidFill>
                  <a:srgbClr val="0F7D83"/>
                </a:solidFill>
              </a:rPr>
              <a:t>Ilmastonmuutoksen selättäminen vaatii systeemistä muutosta, yhteistyötä sekä tietoa päätöksenteon tueksi. </a:t>
            </a:r>
          </a:p>
          <a:p>
            <a:pPr marL="356870" indent="-356870"/>
            <a:r>
              <a:rPr lang="fi-FI" sz="1600" dirty="0"/>
              <a:t>Vähähiilisyyttä tavoiteltaessa, tarvitaan muutosta yhteiskunnan rakenteisiin, talouteen, teknologiaan sekä elämäntapoihin. Ratkaisut ovat usein monimutkaisia, vaativat muutosta ja yhteistyötä eri toimijoiden välillä sekä syntyvät usein verkostoissa.</a:t>
            </a:r>
            <a:endParaRPr lang="fi-FI" sz="1600" dirty="0">
              <a:cs typeface="Arial"/>
            </a:endParaRPr>
          </a:p>
          <a:p>
            <a:pPr marL="356870" indent="-356870"/>
            <a:r>
              <a:rPr lang="fi-FI" sz="1600" dirty="0"/>
              <a:t>Ilmastovaikutusten arviointi kehittyy jatkuvasti ja ajantasaisen tiedon saaminen on haaste monelle toimijalle.</a:t>
            </a:r>
            <a:endParaRPr lang="fi-FI" sz="1600" dirty="0">
              <a:cs typeface="Arial"/>
            </a:endParaRPr>
          </a:p>
          <a:p>
            <a:pPr marL="0" indent="0">
              <a:buNone/>
            </a:pPr>
            <a:r>
              <a:rPr lang="fi-FI" sz="1600" b="1" dirty="0">
                <a:solidFill>
                  <a:srgbClr val="0F7D83"/>
                </a:solidFill>
              </a:rPr>
              <a:t>Kuntaorganisaatio pystyy sekä luomaan yhteistyöverkostoja eri yritysten ja kuntalaisten välille että tarjoamaan keskitetysti tietoa ja hyviä käytäntöjä ilmastotyön tueksi.</a:t>
            </a:r>
          </a:p>
          <a:p>
            <a:pPr marL="356870" indent="-356870"/>
            <a:r>
              <a:rPr lang="fi-FI" sz="1600" dirty="0"/>
              <a:t>Kunnissa tehdään paljon ilmastoon vaikuttavia päätöksiä useilla eri tasoilla ja kunta on luonnollinen väylä yhteistyön mahdollistajana.</a:t>
            </a:r>
            <a:endParaRPr lang="fi-FI" sz="1600" dirty="0">
              <a:cs typeface="Arial"/>
            </a:endParaRPr>
          </a:p>
        </p:txBody>
      </p:sp>
      <p:pic>
        <p:nvPicPr>
          <p:cNvPr id="7" name="Picture 6" descr="Group 8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529" y="2159843"/>
            <a:ext cx="3541892" cy="3434564"/>
          </a:xfrm>
          <a:prstGeom prst="rect">
            <a:avLst/>
          </a:prstGeom>
        </p:spPr>
      </p:pic>
    </p:spTree>
    <p:extLst>
      <p:ext uri="{BB962C8B-B14F-4D97-AF65-F5344CB8AC3E}">
        <p14:creationId xmlns:p14="http://schemas.microsoft.com/office/powerpoint/2010/main" val="219091066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F7D8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solidFill>
                  <a:schemeClr val="bg1"/>
                </a:solidFill>
              </a:rPr>
              <a:t>Ilmastotyö on koko kunnan asia</a:t>
            </a:r>
            <a:endParaRPr lang="en-US" dirty="0">
              <a:solidFill>
                <a:schemeClr val="bg1"/>
              </a:solidFill>
            </a:endParaRPr>
          </a:p>
        </p:txBody>
      </p:sp>
      <p:sp>
        <p:nvSpPr>
          <p:cNvPr id="3" name="Content Placeholder 2"/>
          <p:cNvSpPr>
            <a:spLocks noGrp="1"/>
          </p:cNvSpPr>
          <p:nvPr>
            <p:ph sz="half" idx="1"/>
          </p:nvPr>
        </p:nvSpPr>
        <p:spPr>
          <a:xfrm>
            <a:off x="432545" y="4104059"/>
            <a:ext cx="5472608" cy="1944316"/>
          </a:xfrm>
        </p:spPr>
        <p:txBody>
          <a:bodyPr/>
          <a:lstStyle/>
          <a:p>
            <a:pPr marL="0" indent="0">
              <a:buNone/>
            </a:pPr>
            <a:r>
              <a:rPr lang="fi-FI" dirty="0">
                <a:solidFill>
                  <a:schemeClr val="bg1"/>
                </a:solidFill>
              </a:rPr>
              <a:t>Ilmastotyötä tehdään kunnissa aina paikallisista olosuhteista lähtien. Ilmastotyön painopisteisiin vaikuttavat kunnan koon lisäksi muun muassa kunnan yhdyskunta- ja elinkeinorakenne, kuntaorganisaation rakenne tytäryhtiöineen ja osakkuuksineen, mahdollisuudet kumppanuuksiin sekä poliittinen tahtotila.</a:t>
            </a:r>
          </a:p>
        </p:txBody>
      </p:sp>
      <p:sp>
        <p:nvSpPr>
          <p:cNvPr id="4" name="Content Placeholder 3"/>
          <p:cNvSpPr>
            <a:spLocks noGrp="1"/>
          </p:cNvSpPr>
          <p:nvPr>
            <p:ph sz="half" idx="2"/>
          </p:nvPr>
        </p:nvSpPr>
        <p:spPr/>
        <p:txBody>
          <a:bodyPr vert="horz" lIns="36000" tIns="36000" rIns="36000" bIns="36000" rtlCol="0" anchor="t">
            <a:noAutofit/>
          </a:bodyPr>
          <a:lstStyle/>
          <a:p>
            <a:pPr marL="0" indent="0">
              <a:buNone/>
            </a:pPr>
            <a:r>
              <a:rPr lang="fi-FI" b="1" dirty="0">
                <a:solidFill>
                  <a:schemeClr val="bg1"/>
                </a:solidFill>
              </a:rPr>
              <a:t>Kunta pystyy vaikuttamaan kunnan alueella toimiviin osapuoliin laajasti:</a:t>
            </a:r>
          </a:p>
          <a:p>
            <a:pPr marL="356870" lvl="1" indent="-356870"/>
            <a:r>
              <a:rPr lang="fi-FI" dirty="0">
                <a:solidFill>
                  <a:schemeClr val="bg1"/>
                </a:solidFill>
              </a:rPr>
              <a:t>kuntapäättäjät, kunnanjohto, kunnan viranhaltijat, järjestöt ja eri sektorit (kolmas ja neljäs), yritykset sekä kuntalaiset.</a:t>
            </a:r>
            <a:endParaRPr lang="fi-FI" dirty="0">
              <a:solidFill>
                <a:schemeClr val="bg1"/>
              </a:solidFill>
              <a:cs typeface="Arial"/>
            </a:endParaRPr>
          </a:p>
          <a:p>
            <a:pPr marL="0" indent="0">
              <a:buNone/>
            </a:pPr>
            <a:r>
              <a:rPr lang="fi-FI" b="1" dirty="0">
                <a:solidFill>
                  <a:schemeClr val="bg1"/>
                </a:solidFill>
              </a:rPr>
              <a:t>Kunta pystyy vaikuttamaan mm.</a:t>
            </a:r>
          </a:p>
          <a:p>
            <a:pPr marL="356870" indent="-356870"/>
            <a:r>
              <a:rPr lang="fi-FI" dirty="0">
                <a:solidFill>
                  <a:schemeClr val="bg1"/>
                </a:solidFill>
              </a:rPr>
              <a:t>energiantuotantoon ja -kulutukseen</a:t>
            </a:r>
            <a:endParaRPr lang="fi-FI" dirty="0">
              <a:solidFill>
                <a:schemeClr val="bg1"/>
              </a:solidFill>
              <a:cs typeface="Arial"/>
            </a:endParaRPr>
          </a:p>
          <a:p>
            <a:pPr marL="356870" indent="-356870"/>
            <a:r>
              <a:rPr lang="fi-FI" dirty="0">
                <a:solidFill>
                  <a:schemeClr val="bg1"/>
                </a:solidFill>
              </a:rPr>
              <a:t>liikkumiseen ja yhdyskuntarakenteeseen</a:t>
            </a:r>
            <a:endParaRPr lang="fi-FI" dirty="0">
              <a:solidFill>
                <a:schemeClr val="bg1"/>
              </a:solidFill>
              <a:cs typeface="Arial"/>
            </a:endParaRPr>
          </a:p>
          <a:p>
            <a:pPr marL="356870" indent="-356870"/>
            <a:r>
              <a:rPr lang="fi-FI" dirty="0">
                <a:solidFill>
                  <a:schemeClr val="bg1"/>
                </a:solidFill>
              </a:rPr>
              <a:t>kulutukseen ja hankintoihin</a:t>
            </a:r>
            <a:endParaRPr lang="fi-FI" dirty="0">
              <a:solidFill>
                <a:schemeClr val="bg1"/>
              </a:solidFill>
              <a:cs typeface="Arial"/>
            </a:endParaRPr>
          </a:p>
          <a:p>
            <a:pPr marL="356870" indent="-356870"/>
            <a:r>
              <a:rPr lang="fi-FI" dirty="0">
                <a:solidFill>
                  <a:schemeClr val="bg1"/>
                </a:solidFill>
              </a:rPr>
              <a:t>ruoantuotantoon ja kulutukseen</a:t>
            </a:r>
            <a:endParaRPr lang="fi-FI" dirty="0">
              <a:solidFill>
                <a:schemeClr val="bg1"/>
              </a:solidFill>
              <a:cs typeface="Arial"/>
            </a:endParaRPr>
          </a:p>
          <a:p>
            <a:pPr marL="356870" indent="-356870"/>
            <a:r>
              <a:rPr lang="fi-FI" dirty="0">
                <a:solidFill>
                  <a:schemeClr val="bg1"/>
                </a:solidFill>
              </a:rPr>
              <a:t>ilmastokasvatukseen ja –tietouteen.</a:t>
            </a:r>
            <a:endParaRPr lang="fi-FI" dirty="0">
              <a:solidFill>
                <a:schemeClr val="bg1"/>
              </a:solidFill>
              <a:cs typeface="Arial"/>
            </a:endParaRPr>
          </a:p>
        </p:txBody>
      </p:sp>
      <p:pic>
        <p:nvPicPr>
          <p:cNvPr id="11" name="Picture 10" descr="Group 1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2665" y="1439763"/>
            <a:ext cx="2357664" cy="2276922"/>
          </a:xfrm>
          <a:prstGeom prst="rect">
            <a:avLst/>
          </a:prstGeom>
        </p:spPr>
      </p:pic>
    </p:spTree>
    <p:extLst>
      <p:ext uri="{BB962C8B-B14F-4D97-AF65-F5344CB8AC3E}">
        <p14:creationId xmlns:p14="http://schemas.microsoft.com/office/powerpoint/2010/main" val="3173821920"/>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288529" y="2519883"/>
            <a:ext cx="2520280" cy="2520280"/>
          </a:xfrm>
          <a:prstGeom prst="ellipse">
            <a:avLst/>
          </a:prstGeom>
          <a:solidFill>
            <a:srgbClr val="0F7D8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Text Placeholder 2"/>
          <p:cNvSpPr>
            <a:spLocks noGrp="1"/>
          </p:cNvSpPr>
          <p:nvPr>
            <p:ph type="body" sz="quarter" idx="13"/>
          </p:nvPr>
        </p:nvSpPr>
        <p:spPr/>
        <p:txBody>
          <a:bodyPr/>
          <a:lstStyle/>
          <a:p>
            <a:r>
              <a:rPr lang="fi-FI" dirty="0"/>
              <a:t>Kunnan eri toimijoiden roolit ilmastotyössä</a:t>
            </a:r>
          </a:p>
        </p:txBody>
      </p:sp>
      <p:sp>
        <p:nvSpPr>
          <p:cNvPr id="7" name="Title 6"/>
          <p:cNvSpPr>
            <a:spLocks noGrp="1"/>
          </p:cNvSpPr>
          <p:nvPr>
            <p:ph type="title"/>
          </p:nvPr>
        </p:nvSpPr>
        <p:spPr/>
        <p:txBody>
          <a:bodyPr/>
          <a:lstStyle/>
          <a:p>
            <a:r>
              <a:rPr lang="fi-FI" dirty="0"/>
              <a:t>Avainroolit ilmastotyössä</a:t>
            </a:r>
            <a:endParaRPr lang="en-US" dirty="0"/>
          </a:p>
        </p:txBody>
      </p:sp>
      <p:sp>
        <p:nvSpPr>
          <p:cNvPr id="9" name="Content Placeholder 1"/>
          <p:cNvSpPr>
            <a:spLocks noGrp="1"/>
          </p:cNvSpPr>
          <p:nvPr>
            <p:ph idx="1"/>
          </p:nvPr>
        </p:nvSpPr>
        <p:spPr>
          <a:xfrm>
            <a:off x="3096841" y="1655787"/>
            <a:ext cx="8568952" cy="4321175"/>
          </a:xfrm>
        </p:spPr>
        <p:txBody>
          <a:bodyPr vert="horz" lIns="36000" tIns="36000" rIns="36000" bIns="36000" rtlCol="0" anchor="t">
            <a:noAutofit/>
          </a:bodyPr>
          <a:lstStyle/>
          <a:p>
            <a:pPr marL="0" indent="0">
              <a:lnSpc>
                <a:spcPct val="80000"/>
              </a:lnSpc>
              <a:buNone/>
            </a:pPr>
            <a:r>
              <a:rPr lang="fi-FI" b="1" dirty="0">
                <a:solidFill>
                  <a:srgbClr val="0F7D83"/>
                </a:solidFill>
              </a:rPr>
              <a:t>Kunnan eri toimijoiden roolit ilmastotyössä:</a:t>
            </a:r>
          </a:p>
          <a:p>
            <a:pPr marL="356870" indent="-356870">
              <a:lnSpc>
                <a:spcPct val="80000"/>
              </a:lnSpc>
            </a:pPr>
            <a:r>
              <a:rPr lang="fi-FI" b="1" dirty="0">
                <a:solidFill>
                  <a:schemeClr val="tx1"/>
                </a:solidFill>
              </a:rPr>
              <a:t>Poliittiset päättäjät (kunnanvaltuusto, kunnanhallitus, lautakunnat)</a:t>
            </a:r>
            <a:endParaRPr lang="fi-FI" b="1" dirty="0">
              <a:solidFill>
                <a:schemeClr val="tx1"/>
              </a:solidFill>
              <a:cs typeface="Arial"/>
            </a:endParaRPr>
          </a:p>
          <a:p>
            <a:pPr lvl="1" indent="-356870">
              <a:lnSpc>
                <a:spcPct val="80000"/>
              </a:lnSpc>
            </a:pPr>
            <a:r>
              <a:rPr lang="fi-FI" dirty="0">
                <a:solidFill>
                  <a:schemeClr val="tx1"/>
                </a:solidFill>
              </a:rPr>
              <a:t>Isot linjaukset, kunnan strategia ja kunnan ilmastotavoitteet</a:t>
            </a:r>
            <a:endParaRPr lang="fi-FI" dirty="0">
              <a:solidFill>
                <a:schemeClr val="tx1"/>
              </a:solidFill>
              <a:cs typeface="Arial"/>
            </a:endParaRPr>
          </a:p>
          <a:p>
            <a:pPr marL="356870" indent="-356870">
              <a:lnSpc>
                <a:spcPct val="80000"/>
              </a:lnSpc>
            </a:pPr>
            <a:r>
              <a:rPr lang="fi-FI" b="1" dirty="0">
                <a:solidFill>
                  <a:schemeClr val="tx1"/>
                </a:solidFill>
              </a:rPr>
              <a:t>Kunnan ylin virkamiesjohto (johtoryhmä)</a:t>
            </a:r>
            <a:endParaRPr lang="fi-FI" b="1" dirty="0">
              <a:solidFill>
                <a:schemeClr val="tx1"/>
              </a:solidFill>
              <a:cs typeface="Arial"/>
            </a:endParaRPr>
          </a:p>
          <a:p>
            <a:pPr lvl="1" indent="-356870">
              <a:lnSpc>
                <a:spcPct val="80000"/>
              </a:lnSpc>
            </a:pPr>
            <a:r>
              <a:rPr lang="fi-FI" dirty="0">
                <a:solidFill>
                  <a:schemeClr val="tx1"/>
                </a:solidFill>
              </a:rPr>
              <a:t>Isojen linjausten, strategian ja ilmastotavoitteiden toimeenpano; ilmastotoimien suunnittelu, kehittäminen, vastuunjako ja viestintä kunnan arjen johtamisessa sekä kuntaorganisaation sisäisen yhteistyön rakentaminen ja kunnan ilmastokumppanuuksien edistäminen</a:t>
            </a:r>
            <a:endParaRPr lang="fi-FI" dirty="0">
              <a:solidFill>
                <a:schemeClr val="tx1"/>
              </a:solidFill>
              <a:cs typeface="Arial"/>
            </a:endParaRPr>
          </a:p>
          <a:p>
            <a:pPr marL="356870" indent="-356870">
              <a:lnSpc>
                <a:spcPct val="80000"/>
              </a:lnSpc>
            </a:pPr>
            <a:r>
              <a:rPr lang="fi-FI" b="1" dirty="0">
                <a:solidFill>
                  <a:schemeClr val="tx1"/>
                </a:solidFill>
              </a:rPr>
              <a:t>Toimialajohto, kaikki toimialat</a:t>
            </a:r>
            <a:endParaRPr lang="fi-FI" b="1" dirty="0">
              <a:solidFill>
                <a:schemeClr val="tx1"/>
              </a:solidFill>
              <a:cs typeface="Arial"/>
            </a:endParaRPr>
          </a:p>
          <a:p>
            <a:pPr lvl="1" indent="-356870">
              <a:lnSpc>
                <a:spcPct val="80000"/>
              </a:lnSpc>
            </a:pPr>
            <a:r>
              <a:rPr lang="fi-FI" dirty="0">
                <a:solidFill>
                  <a:schemeClr val="tx1"/>
                </a:solidFill>
              </a:rPr>
              <a:t>Kunnan johdon ja päättäjien tiedon saanti ilmastotyöstä ja tiedon kulku koko kuntaorganisaatiossa.</a:t>
            </a:r>
            <a:endParaRPr lang="fi-FI" dirty="0">
              <a:solidFill>
                <a:schemeClr val="tx1"/>
              </a:solidFill>
              <a:cs typeface="Arial"/>
            </a:endParaRPr>
          </a:p>
          <a:p>
            <a:pPr marL="356870" indent="-356870">
              <a:lnSpc>
                <a:spcPct val="80000"/>
              </a:lnSpc>
            </a:pPr>
            <a:r>
              <a:rPr lang="fi-FI" b="1" dirty="0">
                <a:solidFill>
                  <a:schemeClr val="tx1"/>
                </a:solidFill>
              </a:rPr>
              <a:t>Viranhaltijat ja työntekijät, kaikki toimialat</a:t>
            </a:r>
            <a:endParaRPr lang="fi-FI" b="1" dirty="0">
              <a:solidFill>
                <a:schemeClr val="tx1"/>
              </a:solidFill>
              <a:cs typeface="Arial"/>
            </a:endParaRPr>
          </a:p>
          <a:p>
            <a:pPr lvl="1" indent="-356870">
              <a:lnSpc>
                <a:spcPct val="80000"/>
              </a:lnSpc>
            </a:pPr>
            <a:r>
              <a:rPr lang="fi-FI" dirty="0">
                <a:solidFill>
                  <a:schemeClr val="tx1"/>
                </a:solidFill>
              </a:rPr>
              <a:t>Oman toimialan mahdollisuudet vaikuttaa ilmastotavoitteiden edistämiseen.</a:t>
            </a:r>
            <a:endParaRPr lang="fi-FI" dirty="0">
              <a:solidFill>
                <a:schemeClr val="tx1"/>
              </a:solidFill>
              <a:highlight>
                <a:srgbClr val="FFFF00"/>
              </a:highlight>
              <a:cs typeface="Arial"/>
            </a:endParaRPr>
          </a:p>
        </p:txBody>
      </p:sp>
      <p:sp>
        <p:nvSpPr>
          <p:cNvPr id="10" name="Rectangle 9"/>
          <p:cNvSpPr/>
          <p:nvPr/>
        </p:nvSpPr>
        <p:spPr>
          <a:xfrm>
            <a:off x="576561" y="3023939"/>
            <a:ext cx="2016224" cy="1384995"/>
          </a:xfrm>
          <a:prstGeom prst="rect">
            <a:avLst/>
          </a:prstGeom>
        </p:spPr>
        <p:txBody>
          <a:bodyPr wrap="square">
            <a:spAutoFit/>
          </a:bodyPr>
          <a:lstStyle/>
          <a:p>
            <a:pPr algn="ctr"/>
            <a:r>
              <a:rPr lang="fi-FI" sz="1400" dirty="0">
                <a:solidFill>
                  <a:schemeClr val="bg1"/>
                </a:solidFill>
              </a:rPr>
              <a:t>Ilmastotyön poikkihallinnollisuus edellyttää koordinaatiota, jossa eri toimijoiden roolit ja vastuut ovat selkeät.</a:t>
            </a:r>
          </a:p>
        </p:txBody>
      </p:sp>
    </p:spTree>
    <p:extLst>
      <p:ext uri="{BB962C8B-B14F-4D97-AF65-F5344CB8AC3E}">
        <p14:creationId xmlns:p14="http://schemas.microsoft.com/office/powerpoint/2010/main" val="264266256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Verkoston rakentaminen: </a:t>
            </a:r>
            <a:br>
              <a:rPr lang="fi-FI" dirty="0"/>
            </a:br>
            <a:r>
              <a:rPr lang="fi-FI" sz="2400" b="0" spc="0" dirty="0"/>
              <a:t>Suunnittelu</a:t>
            </a:r>
            <a:endParaRPr lang="en-US" sz="2400" b="0" spc="0" dirty="0"/>
          </a:p>
        </p:txBody>
      </p:sp>
      <p:sp>
        <p:nvSpPr>
          <p:cNvPr id="3" name="Content Placeholder 2"/>
          <p:cNvSpPr>
            <a:spLocks noGrp="1"/>
          </p:cNvSpPr>
          <p:nvPr>
            <p:ph idx="1"/>
          </p:nvPr>
        </p:nvSpPr>
        <p:spPr/>
        <p:txBody>
          <a:bodyPr vert="horz" lIns="36000" tIns="36000" rIns="36000" bIns="36000" rtlCol="0" anchor="t">
            <a:noAutofit/>
          </a:bodyPr>
          <a:lstStyle/>
          <a:p>
            <a:pPr marL="0" indent="0">
              <a:buNone/>
            </a:pPr>
            <a:r>
              <a:rPr lang="fi-FI" sz="1500" b="1" dirty="0">
                <a:solidFill>
                  <a:srgbClr val="0F7D83"/>
                </a:solidFill>
              </a:rPr>
              <a:t>SUUNNITTELE</a:t>
            </a:r>
            <a:r>
              <a:rPr lang="fi-FI" sz="1500" dirty="0"/>
              <a:t> Kunnan ilmastoyhteistyö voi perustua yritysten väliseen yhteistyöhön, verkostoon, tiedon jakamiseen tai siitä viestimiseen. Verkostoa suunniteltaessa pitäisi kiinnittää huomiota ainakin seuraaviin asioihin:</a:t>
            </a:r>
          </a:p>
          <a:p>
            <a:pPr marL="356870" indent="-356870"/>
            <a:r>
              <a:rPr lang="fi-FI" sz="1500" dirty="0"/>
              <a:t>TAVOITE: Määritellään toiminnalle ja mukaan lähteville yrityksille tavoitteet.</a:t>
            </a:r>
            <a:endParaRPr lang="fi-FI" sz="1500" dirty="0">
              <a:cs typeface="Arial"/>
            </a:endParaRPr>
          </a:p>
          <a:p>
            <a:pPr marL="356870" indent="-356870"/>
            <a:r>
              <a:rPr lang="fi-FI" sz="1500" dirty="0"/>
              <a:t>TOIMINTA-AJATUS: Määritellään toiminnalle raamit; miten tavoitteisiin päästään?</a:t>
            </a:r>
            <a:endParaRPr lang="fi-FI" sz="1500" dirty="0">
              <a:cs typeface="Arial"/>
            </a:endParaRPr>
          </a:p>
          <a:p>
            <a:pPr marL="356870" indent="-356870"/>
            <a:r>
              <a:rPr lang="fi-FI" sz="1500" dirty="0"/>
              <a:t>RAKENNE: Päätetään, miten kunnan ja yritysten vuorovaikutteinen yhteistyö saadaan toteutettua.</a:t>
            </a:r>
            <a:endParaRPr lang="fi-FI" sz="1500" dirty="0">
              <a:cs typeface="Arial"/>
            </a:endParaRPr>
          </a:p>
          <a:p>
            <a:pPr marL="356870" indent="-356870"/>
            <a:r>
              <a:rPr lang="fi-FI" sz="1500" dirty="0"/>
              <a:t>VASTUUTAHO JA MUUT TOIMIJAT: Päätetään, kuka ottaa vastuun toiminnan käynnistämisestä ja ylläpidosta.</a:t>
            </a:r>
            <a:endParaRPr lang="fi-FI" sz="1500" dirty="0">
              <a:cs typeface="Arial"/>
            </a:endParaRPr>
          </a:p>
          <a:p>
            <a:pPr marL="356870" indent="-356870"/>
            <a:r>
              <a:rPr lang="fi-FI" sz="1500" dirty="0"/>
              <a:t>RAHOITUS: Ratkaistaan, miten toiminta rahoitetaan.</a:t>
            </a:r>
            <a:endParaRPr lang="fi-FI" sz="1500" dirty="0">
              <a:cs typeface="Arial"/>
            </a:endParaRPr>
          </a:p>
          <a:p>
            <a:pPr marL="356870" indent="-356870"/>
            <a:r>
              <a:rPr lang="fi-FI" sz="1500" dirty="0"/>
              <a:t>YRITYKSELLE TARJOTTAVAT TYÖVÄLINEET: Mitä välineitä yritys pystyy yhteistyön kautta hyödyntämään?</a:t>
            </a:r>
            <a:endParaRPr lang="fi-FI" sz="1500" dirty="0">
              <a:cs typeface="Arial"/>
            </a:endParaRPr>
          </a:p>
          <a:p>
            <a:pPr marL="356870" indent="-356870"/>
            <a:r>
              <a:rPr lang="fi-FI" sz="1500" dirty="0"/>
              <a:t>TIETOPOHJA: Varmistetaan, että toimintamalli pitää sisällään riittävän asiantuntemuksen (esim. ilmastoon ja liiketoimintaan liittyvä asiantuntemus).</a:t>
            </a:r>
            <a:endParaRPr lang="fi-FI" sz="1500" dirty="0">
              <a:cs typeface="Arial"/>
            </a:endParaRPr>
          </a:p>
          <a:p>
            <a:pPr marL="0" indent="0">
              <a:buNone/>
            </a:pPr>
            <a:endParaRPr lang="fi-FI" sz="1500" dirty="0"/>
          </a:p>
          <a:p>
            <a:pPr marL="0" indent="0">
              <a:buNone/>
            </a:pPr>
            <a:r>
              <a:rPr lang="fi-FI" sz="1400" b="1" dirty="0">
                <a:solidFill>
                  <a:srgbClr val="0F7D83"/>
                </a:solidFill>
              </a:rPr>
              <a:t>REIVI-SIVUSTOLLA</a:t>
            </a:r>
            <a:r>
              <a:rPr lang="fi-FI" sz="1500" dirty="0"/>
              <a:t> on tietoa yhteistyön </a:t>
            </a:r>
            <a:r>
              <a:rPr lang="fi-FI" sz="1500" dirty="0">
                <a:hlinkClick r:id="rId2"/>
              </a:rPr>
              <a:t>tavoitteiden määrittelystä</a:t>
            </a:r>
            <a:r>
              <a:rPr lang="fi-FI" sz="1500" dirty="0"/>
              <a:t>, </a:t>
            </a:r>
            <a:r>
              <a:rPr lang="fi-FI" sz="1500" dirty="0">
                <a:hlinkClick r:id="rId3"/>
              </a:rPr>
              <a:t>yritysten </a:t>
            </a:r>
            <a:r>
              <a:rPr lang="fi-FI" sz="1500" dirty="0" err="1">
                <a:hlinkClick r:id="rId3"/>
              </a:rPr>
              <a:t>kontaktoinnista</a:t>
            </a:r>
            <a:r>
              <a:rPr lang="fi-FI" sz="1500" dirty="0">
                <a:hlinkClick r:id="rId3"/>
              </a:rPr>
              <a:t> ja motivoinnista ilmastotyöhön</a:t>
            </a:r>
            <a:r>
              <a:rPr lang="fi-FI" sz="1500" dirty="0"/>
              <a:t> sekä </a:t>
            </a:r>
            <a:r>
              <a:rPr lang="fi-FI" sz="1500" dirty="0">
                <a:hlinkClick r:id="rId4"/>
              </a:rPr>
              <a:t>tutkimuslaitosyhteistyöhön</a:t>
            </a:r>
            <a:r>
              <a:rPr lang="fi-FI" sz="1500" dirty="0"/>
              <a:t> liittyen.</a:t>
            </a:r>
            <a:endParaRPr lang="fi-FI" sz="1500" dirty="0">
              <a:highlight>
                <a:srgbClr val="FFFF00"/>
              </a:highlight>
            </a:endParaRPr>
          </a:p>
        </p:txBody>
      </p:sp>
      <p:pic>
        <p:nvPicPr>
          <p:cNvPr id="7" name="Picture 6" descr="Group 89.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2545" y="1871811"/>
            <a:ext cx="3295218" cy="3013274"/>
          </a:xfrm>
          <a:prstGeom prst="rect">
            <a:avLst/>
          </a:prstGeom>
        </p:spPr>
      </p:pic>
    </p:spTree>
    <p:extLst>
      <p:ext uri="{BB962C8B-B14F-4D97-AF65-F5344CB8AC3E}">
        <p14:creationId xmlns:p14="http://schemas.microsoft.com/office/powerpoint/2010/main" val="59849630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Verkoston rakentaminen: </a:t>
            </a:r>
            <a:br>
              <a:rPr lang="fi-FI" dirty="0"/>
            </a:br>
            <a:r>
              <a:rPr lang="fi-FI" sz="2400" b="0" spc="0" dirty="0"/>
              <a:t>Olemassa olevan verkoston aktivoiminen</a:t>
            </a:r>
            <a:endParaRPr lang="en-US" sz="2400" b="0" spc="0" dirty="0"/>
          </a:p>
        </p:txBody>
      </p:sp>
      <p:sp>
        <p:nvSpPr>
          <p:cNvPr id="3" name="Content Placeholder 2"/>
          <p:cNvSpPr>
            <a:spLocks noGrp="1"/>
          </p:cNvSpPr>
          <p:nvPr>
            <p:ph idx="1"/>
          </p:nvPr>
        </p:nvSpPr>
        <p:spPr/>
        <p:txBody>
          <a:bodyPr vert="horz" lIns="36000" tIns="36000" rIns="36000" bIns="36000" rtlCol="0" anchor="t">
            <a:noAutofit/>
          </a:bodyPr>
          <a:lstStyle/>
          <a:p>
            <a:pPr marL="0" indent="0">
              <a:buNone/>
            </a:pPr>
            <a:r>
              <a:rPr lang="fi-FI" sz="1600" b="1" dirty="0">
                <a:solidFill>
                  <a:srgbClr val="0F7D83"/>
                </a:solidFill>
              </a:rPr>
              <a:t>HAASTEET</a:t>
            </a:r>
            <a:r>
              <a:rPr lang="fi-FI" sz="1600" dirty="0"/>
              <a:t> Olemassa olevan verkoston haasteet ja toiminnan pullonkaulat on tunnistettava. Miksi haluttuihin tuloksiin ei ole päästy? Verkoston haasteet voivat liittyä mm. </a:t>
            </a:r>
          </a:p>
          <a:p>
            <a:pPr marL="356870" indent="-356870"/>
            <a:r>
              <a:rPr lang="fi-FI" sz="1500" dirty="0"/>
              <a:t>YRITYSTEN KONTAKTOINTI; Miten saada oikeat tahot mukaan verkostoon?</a:t>
            </a:r>
            <a:endParaRPr lang="fi-FI" sz="1500" dirty="0">
              <a:cs typeface="Arial"/>
            </a:endParaRPr>
          </a:p>
          <a:p>
            <a:pPr marL="356870" indent="-356870"/>
            <a:r>
              <a:rPr lang="fi-FI" sz="1500" dirty="0"/>
              <a:t>TAVOITTEIDEN ASETTAMINEN; Tavoitteet eivät saa olla liian korkealentoisia, mutta silti pitää olla kunnianhimoa. </a:t>
            </a:r>
            <a:endParaRPr lang="fi-FI" sz="1500" dirty="0">
              <a:cs typeface="Arial"/>
            </a:endParaRPr>
          </a:p>
          <a:p>
            <a:pPr marL="356870" indent="-356870"/>
            <a:r>
              <a:rPr lang="fi-FI" sz="1500" dirty="0"/>
              <a:t>RESURSSIEN PUUTE JA TOIMINNAN YLLÄPITÄMINEN; Työnjaon ja vastuiden selkeys, jatkuvuuden takaaminen sekä resurssien puute kunnissa ja yrityksissä.</a:t>
            </a:r>
            <a:endParaRPr lang="fi-FI" sz="1500" dirty="0">
              <a:cs typeface="Arial"/>
            </a:endParaRPr>
          </a:p>
          <a:p>
            <a:pPr marL="356870" indent="-356870"/>
            <a:r>
              <a:rPr lang="fi-FI" sz="1500" dirty="0"/>
              <a:t>YRITYSTEN SITOUTUMINEN; Yritysten sitoutuminen tavoitteisiin ja niihin aktiivinen pyrkiminen. </a:t>
            </a:r>
            <a:endParaRPr lang="fi-FI" sz="1500" dirty="0">
              <a:cs typeface="Arial"/>
            </a:endParaRPr>
          </a:p>
          <a:p>
            <a:pPr marL="356870" indent="-356870"/>
            <a:r>
              <a:rPr lang="fi-FI" sz="1500" dirty="0"/>
              <a:t>TIEDON PUUTE; Yrityksissä tai kunnassa ei ymmärretä toiminnan hyötyjä, konkretiaa, strategista näkemystä tai tavoitteita. Eri yrityksillä on myös erilainen tiedon tarve ja ymmärryksen taso. </a:t>
            </a:r>
            <a:endParaRPr lang="fi-FI" sz="1500" dirty="0">
              <a:cs typeface="Arial"/>
            </a:endParaRPr>
          </a:p>
          <a:p>
            <a:pPr marL="356870" indent="-356870"/>
            <a:r>
              <a:rPr lang="fi-FI" sz="1500" dirty="0"/>
              <a:t>KILPAILEVAT FOORUMIT; liian useita pirstaloituneita verkostoja</a:t>
            </a:r>
            <a:endParaRPr lang="fi-FI" sz="1500" dirty="0">
              <a:cs typeface="Arial"/>
            </a:endParaRPr>
          </a:p>
          <a:p>
            <a:pPr marL="356870" indent="-356870"/>
            <a:r>
              <a:rPr lang="fi-FI" sz="1500" dirty="0"/>
              <a:t>VIESTINTÄ; Viestinnän avulla pitää saada näkyvyyttä ja selkeyttä, mutta välttää viherpesua.</a:t>
            </a:r>
            <a:endParaRPr lang="fi-FI" sz="1500" dirty="0">
              <a:cs typeface="Arial"/>
            </a:endParaRPr>
          </a:p>
          <a:p>
            <a:pPr marL="356870" indent="-356870"/>
            <a:r>
              <a:rPr lang="fi-FI" sz="1500" dirty="0"/>
              <a:t>VAIKUTTAVUUS; Verkoston on kyettävä seuraamaan edistymistä, eli ettei toimijoiden yhteistyöstä tule itseisarvoa, vaan yhteistyön tuloksesta. </a:t>
            </a:r>
            <a:endParaRPr lang="fi-FI" sz="1500" dirty="0">
              <a:cs typeface="Arial"/>
            </a:endParaRPr>
          </a:p>
        </p:txBody>
      </p:sp>
      <p:pic>
        <p:nvPicPr>
          <p:cNvPr id="7" name="Picture 6" descr="Group 9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537" y="1799803"/>
            <a:ext cx="3417194" cy="3187852"/>
          </a:xfrm>
          <a:prstGeom prst="rect">
            <a:avLst/>
          </a:prstGeom>
        </p:spPr>
      </p:pic>
    </p:spTree>
    <p:extLst>
      <p:ext uri="{BB962C8B-B14F-4D97-AF65-F5344CB8AC3E}">
        <p14:creationId xmlns:p14="http://schemas.microsoft.com/office/powerpoint/2010/main" val="151445069"/>
      </p:ext>
    </p:extLst>
  </p:cSld>
  <p:clrMapOvr>
    <a:masterClrMapping/>
  </p:clrMapOvr>
  <p:transition spd="med">
    <p:fade/>
  </p:transition>
</p:sld>
</file>

<file path=ppt/theme/theme1.xml><?xml version="1.0" encoding="utf-8"?>
<a:theme xmlns:a="http://schemas.openxmlformats.org/drawingml/2006/main" name="trevian-pohja-16-9">
  <a:themeElements>
    <a:clrScheme name="TSV">
      <a:dk1>
        <a:srgbClr val="4D4D4D"/>
      </a:dk1>
      <a:lt1>
        <a:sysClr val="window" lastClr="FFFFFF"/>
      </a:lt1>
      <a:dk2>
        <a:srgbClr val="30123A"/>
      </a:dk2>
      <a:lt2>
        <a:srgbClr val="FD8988"/>
      </a:lt2>
      <a:accent1>
        <a:srgbClr val="043158"/>
      </a:accent1>
      <a:accent2>
        <a:srgbClr val="277C95"/>
      </a:accent2>
      <a:accent3>
        <a:srgbClr val="138F6A"/>
      </a:accent3>
      <a:accent4>
        <a:srgbClr val="63B960"/>
      </a:accent4>
      <a:accent5>
        <a:srgbClr val="E34A4C"/>
      </a:accent5>
      <a:accent6>
        <a:srgbClr val="F66A41"/>
      </a:accent6>
      <a:hlink>
        <a:srgbClr val="2F20EC"/>
      </a:hlink>
      <a:folHlink>
        <a:srgbClr val="9999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spAutoFit/>
      </a:bodyPr>
      <a:lstStyle>
        <a:defPPr>
          <a:defRPr spc="-40" dirty="0" smtClean="0">
            <a:solidFill>
              <a:schemeClr val="accent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B235BF688B0D9A4DBF33603FAE1E6C85" ma:contentTypeVersion="6" ma:contentTypeDescription="Luo uusi asiakirja." ma:contentTypeScope="" ma:versionID="2ba927359be14ad49895c9ef78150419">
  <xsd:schema xmlns:xsd="http://www.w3.org/2001/XMLSchema" xmlns:xs="http://www.w3.org/2001/XMLSchema" xmlns:p="http://schemas.microsoft.com/office/2006/metadata/properties" xmlns:ns2="7bca7b25-cf19-40df-90c3-16ab6b05dcb9" targetNamespace="http://schemas.microsoft.com/office/2006/metadata/properties" ma:root="true" ma:fieldsID="9fd553c4f754541cccc445dc8d722049" ns2:_="">
    <xsd:import namespace="7bca7b25-cf19-40df-90c3-16ab6b05dcb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ca7b25-cf19-40df-90c3-16ab6b05dc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866126-EB13-412F-9952-2D76502A7514}">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7bca7b25-cf19-40df-90c3-16ab6b05dcb9"/>
    <ds:schemaRef ds:uri="http://www.w3.org/XML/1998/namespace"/>
  </ds:schemaRefs>
</ds:datastoreItem>
</file>

<file path=customXml/itemProps2.xml><?xml version="1.0" encoding="utf-8"?>
<ds:datastoreItem xmlns:ds="http://schemas.openxmlformats.org/officeDocument/2006/customXml" ds:itemID="{C3C6EF34-5AFD-4099-8F93-EF256889B6E3}"/>
</file>

<file path=customXml/itemProps3.xml><?xml version="1.0" encoding="utf-8"?>
<ds:datastoreItem xmlns:ds="http://schemas.openxmlformats.org/officeDocument/2006/customXml" ds:itemID="{F377AFF6-D20E-4038-81B3-7741A41050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Yritysten-ja-kuntien-ilmastoyhteistyo-Kunnat-20201214</Template>
  <TotalTime>2206</TotalTime>
  <Words>830</Words>
  <Application>Microsoft Office PowerPoint</Application>
  <PresentationFormat>Custom</PresentationFormat>
  <Paragraphs>105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Century Gothic</vt:lpstr>
      <vt:lpstr>trevian-pohja-16-9</vt:lpstr>
      <vt:lpstr>Kuntien ja yritysten ilmastoyhteistyö</vt:lpstr>
      <vt:lpstr>PowerPoint Presentation</vt:lpstr>
      <vt:lpstr>PowerPoint Presentation</vt:lpstr>
      <vt:lpstr>Yritykset mukaan kunnan ilmastotyöhön</vt:lpstr>
      <vt:lpstr>Kunta mahdollistaa yhteistyön</vt:lpstr>
      <vt:lpstr>Ilmastotyö on koko kunnan asia</vt:lpstr>
      <vt:lpstr>Avainroolit ilmastotyössä</vt:lpstr>
      <vt:lpstr>Verkoston rakentaminen:  Suunnittelu</vt:lpstr>
      <vt:lpstr>Verkoston rakentaminen:  Olemassa olevan verkoston aktivoiminen</vt:lpstr>
      <vt:lpstr>Verkoston rakentaminen:  Olemassa olevan verkoston aktivoiminen</vt:lpstr>
      <vt:lpstr>Verkoston rakentaminen:  Kohti tehokkaampia ilmastotoimia ja parempia tuloksia</vt:lpstr>
      <vt:lpstr>Kuntien ja yritysten ilmastoyhteistyö</vt:lpstr>
      <vt:lpstr>PowerPoint Presentation</vt:lpstr>
    </vt:vector>
  </TitlesOfParts>
  <Manager/>
  <Company>Trevian Funds AIFM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Kuntien ja yritysten ilmastoyhteistyö</dc:title>
  <dc:subject>16:9</dc:subject>
  <dc:creator>Jaana Federley</dc:creator>
  <cp:keywords/>
  <dc:description/>
  <cp:lastModifiedBy>Jaana Federley</cp:lastModifiedBy>
  <cp:revision>71</cp:revision>
  <dcterms:created xsi:type="dcterms:W3CDTF">2020-12-14T13:54:58Z</dcterms:created>
  <dcterms:modified xsi:type="dcterms:W3CDTF">2021-01-20T11:58:58Z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0x010100B235BF688B0D9A4DBF33603FAE1E6C85</vt:lpwstr>
  </property>
</Properties>
</file>